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1" r:id="rId5"/>
    <p:sldMasterId id="2147483689" r:id="rId6"/>
  </p:sldMasterIdLst>
  <p:notesMasterIdLst>
    <p:notesMasterId r:id="rId39"/>
  </p:notesMasterIdLst>
  <p:sldIdLst>
    <p:sldId id="298" r:id="rId7"/>
    <p:sldId id="260" r:id="rId8"/>
    <p:sldId id="261" r:id="rId9"/>
    <p:sldId id="271" r:id="rId10"/>
    <p:sldId id="299" r:id="rId11"/>
    <p:sldId id="292" r:id="rId12"/>
    <p:sldId id="283" r:id="rId13"/>
    <p:sldId id="268" r:id="rId14"/>
    <p:sldId id="269" r:id="rId15"/>
    <p:sldId id="270" r:id="rId16"/>
    <p:sldId id="275" r:id="rId17"/>
    <p:sldId id="287" r:id="rId18"/>
    <p:sldId id="273" r:id="rId19"/>
    <p:sldId id="272" r:id="rId20"/>
    <p:sldId id="286" r:id="rId21"/>
    <p:sldId id="293" r:id="rId22"/>
    <p:sldId id="288" r:id="rId23"/>
    <p:sldId id="290" r:id="rId24"/>
    <p:sldId id="278" r:id="rId25"/>
    <p:sldId id="294" r:id="rId26"/>
    <p:sldId id="289" r:id="rId27"/>
    <p:sldId id="291" r:id="rId28"/>
    <p:sldId id="295" r:id="rId29"/>
    <p:sldId id="296" r:id="rId30"/>
    <p:sldId id="280" r:id="rId31"/>
    <p:sldId id="300" r:id="rId32"/>
    <p:sldId id="297" r:id="rId33"/>
    <p:sldId id="282" r:id="rId34"/>
    <p:sldId id="281" r:id="rId35"/>
    <p:sldId id="267" r:id="rId36"/>
    <p:sldId id="284" r:id="rId37"/>
    <p:sldId id="285" r:id="rId38"/>
  </p:sldIdLst>
  <p:sldSz cx="24382413" cy="13716000"/>
  <p:notesSz cx="6858000" cy="9144000"/>
  <p:embeddedFontLst>
    <p:embeddedFont>
      <p:font typeface="Calibri" panose="020F050202020403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Roboto Condensed" panose="02000000000000000000" pitchFamily="2" charset="0"/>
      <p:regular r:id="rId48"/>
      <p:bold r:id="rId49"/>
      <p:italic r:id="rId50"/>
      <p:boldItalic r:id="rId51"/>
    </p:embeddedFont>
    <p:embeddedFont>
      <p:font typeface="Source Sans Pro" panose="020B0503030403020204" pitchFamily="34" charset="0"/>
      <p:regular r:id="rId52"/>
      <p:bold r:id="rId53"/>
      <p:italic r:id="rId54"/>
      <p:boldItalic r:id="rId55"/>
    </p:embeddedFont>
    <p:embeddedFont>
      <p:font typeface="Source Sans Pro Light" panose="020B0403030403020204" pitchFamily="34" charset="0"/>
      <p:regular r:id="rId56"/>
      <p:italic r:id="rId57"/>
    </p:embeddedFont>
  </p:embeddedFontLst>
  <p:defaultTextStyle>
    <a:defPPr>
      <a:defRPr lang="nl-NL"/>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Handout" id="{9AEE9FEC-FFCA-4B60-A6BE-5458B0A05D90}">
          <p14:sldIdLst>
            <p14:sldId id="298"/>
          </p14:sldIdLst>
        </p14:section>
        <p14:section name="HAS Hogeschool" id="{6BD6C763-7440-1941-9C75-75B20F2DEDF4}">
          <p14:sldIdLst>
            <p14:sldId id="260"/>
          </p14:sldIdLst>
        </p14:section>
        <p14:section name="Wat is metadata?" id="{1AEE6495-74BE-4F93-AE64-3BC6C273AFA1}">
          <p14:sldIdLst>
            <p14:sldId id="261"/>
            <p14:sldId id="271"/>
            <p14:sldId id="299"/>
            <p14:sldId id="292"/>
          </p14:sldIdLst>
        </p14:section>
        <p14:section name="Geschiedenis" id="{97BFD2EF-E3B4-4D6B-AA4A-7ADFA99C81B3}">
          <p14:sldIdLst>
            <p14:sldId id="283"/>
            <p14:sldId id="268"/>
            <p14:sldId id="269"/>
            <p14:sldId id="270"/>
          </p14:sldIdLst>
        </p14:section>
        <p14:section name="Kennismaking" id="{C1297BD2-1104-4E6D-9AC4-FAB18DC9200E}">
          <p14:sldIdLst>
            <p14:sldId id="275"/>
          </p14:sldIdLst>
        </p14:section>
        <p14:section name="Provider en gebruiker" id="{8E9467A1-4C82-41F2-841E-23BFADCFCFFD}">
          <p14:sldIdLst>
            <p14:sldId id="287"/>
            <p14:sldId id="273"/>
            <p14:sldId id="272"/>
            <p14:sldId id="286"/>
          </p14:sldIdLst>
        </p14:section>
        <p14:section name="Onderzoeksondersteuner" id="{1AD8A04F-B1B3-4E11-AAEA-05851C91A179}">
          <p14:sldIdLst>
            <p14:sldId id="293"/>
            <p14:sldId id="288"/>
            <p14:sldId id="290"/>
          </p14:sldIdLst>
        </p14:section>
        <p14:section name="Opslaan van metadata" id="{8A299D43-9597-4AC0-8BD7-9A925E7CDEB4}">
          <p14:sldIdLst>
            <p14:sldId id="278"/>
            <p14:sldId id="294"/>
            <p14:sldId id="289"/>
            <p14:sldId id="291"/>
            <p14:sldId id="295"/>
            <p14:sldId id="296"/>
          </p14:sldIdLst>
        </p14:section>
        <p14:section name="Verdere informatie" id="{4E534467-02D2-4549-B9C7-CF7E4EC086C2}">
          <p14:sldIdLst>
            <p14:sldId id="280"/>
            <p14:sldId id="300"/>
            <p14:sldId id="297"/>
            <p14:sldId id="282"/>
            <p14:sldId id="281"/>
          </p14:sldIdLst>
        </p14:section>
        <p14:section name="Extras" id="{29068CF9-15F0-EA42-BF01-4598731C498F}">
          <p14:sldIdLst>
            <p14:sldId id="267"/>
            <p14:sldId id="284"/>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F0DF"/>
    <a:srgbClr val="E6F0C3"/>
    <a:srgbClr val="001E0F"/>
    <a:srgbClr val="DCF0FA"/>
    <a:srgbClr val="BEE6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873774-025B-48C8-96BC-BF6EBA20C5AE}" v="442" dt="2022-06-03T10:23:54.290"/>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182" autoAdjust="0"/>
  </p:normalViewPr>
  <p:slideViewPr>
    <p:cSldViewPr snapToGrid="0" snapToObjects="1">
      <p:cViewPr varScale="1">
        <p:scale>
          <a:sx n="41" d="100"/>
          <a:sy n="41" d="100"/>
        </p:scale>
        <p:origin x="1710" y="5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2.fntdata"/><Relationship Id="rId54" Type="http://schemas.openxmlformats.org/officeDocument/2006/relationships/font" Target="fonts/font15.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de Visser" userId="a067eacb-e2aa-43a2-8909-9f1dd6d221e8" providerId="ADAL" clId="{F2873774-025B-48C8-96BC-BF6EBA20C5AE}"/>
    <pc:docChg chg="undo custSel addSld delSld modSld sldOrd addSection delSection modSection">
      <pc:chgData name="Max de Visser" userId="a067eacb-e2aa-43a2-8909-9f1dd6d221e8" providerId="ADAL" clId="{F2873774-025B-48C8-96BC-BF6EBA20C5AE}" dt="2022-06-03T11:33:19.326" v="21764"/>
      <pc:docMkLst>
        <pc:docMk/>
      </pc:docMkLst>
      <pc:sldChg chg="addSp delSp modSp mod ord modNotesTx">
        <pc:chgData name="Max de Visser" userId="a067eacb-e2aa-43a2-8909-9f1dd6d221e8" providerId="ADAL" clId="{F2873774-025B-48C8-96BC-BF6EBA20C5AE}" dt="2022-06-03T07:18:28.039" v="19726" actId="1076"/>
        <pc:sldMkLst>
          <pc:docMk/>
          <pc:sldMk cId="701420264" sldId="260"/>
        </pc:sldMkLst>
        <pc:spChg chg="add mod">
          <ac:chgData name="Max de Visser" userId="a067eacb-e2aa-43a2-8909-9f1dd6d221e8" providerId="ADAL" clId="{F2873774-025B-48C8-96BC-BF6EBA20C5AE}" dt="2022-06-03T07:18:28.039" v="19726" actId="1076"/>
          <ac:spMkLst>
            <pc:docMk/>
            <pc:sldMk cId="701420264" sldId="260"/>
            <ac:spMk id="2" creationId="{D6E47CB3-B9C7-46FD-9AAA-A384B5C690B5}"/>
          </ac:spMkLst>
        </pc:spChg>
        <pc:spChg chg="mod">
          <ac:chgData name="Max de Visser" userId="a067eacb-e2aa-43a2-8909-9f1dd6d221e8" providerId="ADAL" clId="{F2873774-025B-48C8-96BC-BF6EBA20C5AE}" dt="2022-03-11T14:22:42.627" v="41" actId="20577"/>
          <ac:spMkLst>
            <pc:docMk/>
            <pc:sldMk cId="701420264" sldId="260"/>
            <ac:spMk id="3" creationId="{970F1277-E5EF-F442-B489-4AEA7C3C262B}"/>
          </ac:spMkLst>
        </pc:spChg>
        <pc:spChg chg="mod">
          <ac:chgData name="Max de Visser" userId="a067eacb-e2aa-43a2-8909-9f1dd6d221e8" providerId="ADAL" clId="{F2873774-025B-48C8-96BC-BF6EBA20C5AE}" dt="2022-03-11T14:22:50.740" v="76" actId="5793"/>
          <ac:spMkLst>
            <pc:docMk/>
            <pc:sldMk cId="701420264" sldId="260"/>
            <ac:spMk id="4" creationId="{01BC192F-3CF6-0D43-963F-7BD4DCC31905}"/>
          </ac:spMkLst>
        </pc:spChg>
        <pc:spChg chg="del">
          <ac:chgData name="Max de Visser" userId="a067eacb-e2aa-43a2-8909-9f1dd6d221e8" providerId="ADAL" clId="{F2873774-025B-48C8-96BC-BF6EBA20C5AE}" dt="2022-03-11T14:22:30.153" v="0"/>
          <ac:spMkLst>
            <pc:docMk/>
            <pc:sldMk cId="701420264" sldId="260"/>
            <ac:spMk id="5" creationId="{933F5FAF-4B13-AB42-A716-9C48DD5B68D2}"/>
          </ac:spMkLst>
        </pc:spChg>
        <pc:picChg chg="add mod">
          <ac:chgData name="Max de Visser" userId="a067eacb-e2aa-43a2-8909-9f1dd6d221e8" providerId="ADAL" clId="{F2873774-025B-48C8-96BC-BF6EBA20C5AE}" dt="2022-03-11T14:22:30.153" v="0"/>
          <ac:picMkLst>
            <pc:docMk/>
            <pc:sldMk cId="701420264" sldId="260"/>
            <ac:picMk id="6" creationId="{3E5B47A9-013A-40B6-89D7-376B08E545BE}"/>
          </ac:picMkLst>
        </pc:picChg>
        <pc:picChg chg="add mod">
          <ac:chgData name="Max de Visser" userId="a067eacb-e2aa-43a2-8909-9f1dd6d221e8" providerId="ADAL" clId="{F2873774-025B-48C8-96BC-BF6EBA20C5AE}" dt="2022-03-25T14:49:59.758" v="3727" actId="1076"/>
          <ac:picMkLst>
            <pc:docMk/>
            <pc:sldMk cId="701420264" sldId="260"/>
            <ac:picMk id="7" creationId="{20F6FB9E-0929-4487-9577-2A4D3B4D3FCF}"/>
          </ac:picMkLst>
        </pc:picChg>
      </pc:sldChg>
      <pc:sldChg chg="addSp delSp modSp add del mod modShow modNotesTx">
        <pc:chgData name="Max de Visser" userId="a067eacb-e2aa-43a2-8909-9f1dd6d221e8" providerId="ADAL" clId="{F2873774-025B-48C8-96BC-BF6EBA20C5AE}" dt="2022-06-03T07:34:26.878" v="20146" actId="729"/>
        <pc:sldMkLst>
          <pc:docMk/>
          <pc:sldMk cId="262275665" sldId="261"/>
        </pc:sldMkLst>
        <pc:spChg chg="mod">
          <ac:chgData name="Max de Visser" userId="a067eacb-e2aa-43a2-8909-9f1dd6d221e8" providerId="ADAL" clId="{F2873774-025B-48C8-96BC-BF6EBA20C5AE}" dt="2022-03-11T14:24:29.848" v="134" actId="5793"/>
          <ac:spMkLst>
            <pc:docMk/>
            <pc:sldMk cId="262275665" sldId="261"/>
            <ac:spMk id="3" creationId="{6E68EE2D-D9B7-2949-900C-FAD7061D7F44}"/>
          </ac:spMkLst>
        </pc:spChg>
        <pc:spChg chg="mod">
          <ac:chgData name="Max de Visser" userId="a067eacb-e2aa-43a2-8909-9f1dd6d221e8" providerId="ADAL" clId="{F2873774-025B-48C8-96BC-BF6EBA20C5AE}" dt="2022-03-11T14:29:15.390" v="320" actId="20577"/>
          <ac:spMkLst>
            <pc:docMk/>
            <pc:sldMk cId="262275665" sldId="261"/>
            <ac:spMk id="4" creationId="{F220DEB8-B435-1445-964F-895447A0D611}"/>
          </ac:spMkLst>
        </pc:spChg>
        <pc:picChg chg="add mod">
          <ac:chgData name="Max de Visser" userId="a067eacb-e2aa-43a2-8909-9f1dd6d221e8" providerId="ADAL" clId="{F2873774-025B-48C8-96BC-BF6EBA20C5AE}" dt="2022-03-11T14:23:04.122" v="78" actId="1076"/>
          <ac:picMkLst>
            <pc:docMk/>
            <pc:sldMk cId="262275665" sldId="261"/>
            <ac:picMk id="5" creationId="{73CB98AF-4F01-4B20-9532-5619D9E92DBD}"/>
          </ac:picMkLst>
        </pc:picChg>
        <pc:picChg chg="add del mod">
          <ac:chgData name="Max de Visser" userId="a067eacb-e2aa-43a2-8909-9f1dd6d221e8" providerId="ADAL" clId="{F2873774-025B-48C8-96BC-BF6EBA20C5AE}" dt="2022-03-25T14:49:25.533" v="3721"/>
          <ac:picMkLst>
            <pc:docMk/>
            <pc:sldMk cId="262275665" sldId="261"/>
            <ac:picMk id="8" creationId="{7ABEE5FE-E9DC-4874-B47B-95109F27D732}"/>
          </ac:picMkLst>
        </pc:picChg>
        <pc:picChg chg="add mod">
          <ac:chgData name="Max de Visser" userId="a067eacb-e2aa-43a2-8909-9f1dd6d221e8" providerId="ADAL" clId="{F2873774-025B-48C8-96BC-BF6EBA20C5AE}" dt="2022-03-11T14:29:02.779" v="312" actId="1076"/>
          <ac:picMkLst>
            <pc:docMk/>
            <pc:sldMk cId="262275665" sldId="261"/>
            <ac:picMk id="1026" creationId="{B35CFECB-08D6-44AA-8335-6DA5D865F442}"/>
          </ac:picMkLst>
        </pc:picChg>
      </pc:sldChg>
      <pc:sldChg chg="addSp delSp modSp add mod modNotesTx">
        <pc:chgData name="Max de Visser" userId="a067eacb-e2aa-43a2-8909-9f1dd6d221e8" providerId="ADAL" clId="{F2873774-025B-48C8-96BC-BF6EBA20C5AE}" dt="2022-05-26T07:53:45.949" v="10923" actId="20577"/>
        <pc:sldMkLst>
          <pc:docMk/>
          <pc:sldMk cId="480142950" sldId="268"/>
        </pc:sldMkLst>
        <pc:spChg chg="mod">
          <ac:chgData name="Max de Visser" userId="a067eacb-e2aa-43a2-8909-9f1dd6d221e8" providerId="ADAL" clId="{F2873774-025B-48C8-96BC-BF6EBA20C5AE}" dt="2022-03-11T16:09:19.036" v="364" actId="20577"/>
          <ac:spMkLst>
            <pc:docMk/>
            <pc:sldMk cId="480142950" sldId="268"/>
            <ac:spMk id="3" creationId="{6E68EE2D-D9B7-2949-900C-FAD7061D7F44}"/>
          </ac:spMkLst>
        </pc:spChg>
        <pc:spChg chg="del">
          <ac:chgData name="Max de Visser" userId="a067eacb-e2aa-43a2-8909-9f1dd6d221e8" providerId="ADAL" clId="{F2873774-025B-48C8-96BC-BF6EBA20C5AE}" dt="2022-03-11T16:01:25.155" v="323" actId="478"/>
          <ac:spMkLst>
            <pc:docMk/>
            <pc:sldMk cId="480142950" sldId="268"/>
            <ac:spMk id="4" creationId="{F220DEB8-B435-1445-964F-895447A0D611}"/>
          </ac:spMkLst>
        </pc:spChg>
        <pc:spChg chg="add mod">
          <ac:chgData name="Max de Visser" userId="a067eacb-e2aa-43a2-8909-9f1dd6d221e8" providerId="ADAL" clId="{F2873774-025B-48C8-96BC-BF6EBA20C5AE}" dt="2022-05-26T07:51:11.157" v="10546" actId="20577"/>
          <ac:spMkLst>
            <pc:docMk/>
            <pc:sldMk cId="480142950" sldId="268"/>
            <ac:spMk id="6" creationId="{0EC4D5DD-CD6B-41B3-8562-4A2596F00104}"/>
          </ac:spMkLst>
        </pc:spChg>
        <pc:picChg chg="del">
          <ac:chgData name="Max de Visser" userId="a067eacb-e2aa-43a2-8909-9f1dd6d221e8" providerId="ADAL" clId="{F2873774-025B-48C8-96BC-BF6EBA20C5AE}" dt="2022-03-11T16:01:22.192" v="322" actId="478"/>
          <ac:picMkLst>
            <pc:docMk/>
            <pc:sldMk cId="480142950" sldId="268"/>
            <ac:picMk id="1026" creationId="{B35CFECB-08D6-44AA-8335-6DA5D865F442}"/>
          </ac:picMkLst>
        </pc:picChg>
        <pc:picChg chg="add mod">
          <ac:chgData name="Max de Visser" userId="a067eacb-e2aa-43a2-8909-9f1dd6d221e8" providerId="ADAL" clId="{F2873774-025B-48C8-96BC-BF6EBA20C5AE}" dt="2022-05-26T07:51:00.131" v="10534" actId="14100"/>
          <ac:picMkLst>
            <pc:docMk/>
            <pc:sldMk cId="480142950" sldId="268"/>
            <ac:picMk id="2050" creationId="{54E2D4E3-A30A-48B6-BCD6-2998C4500664}"/>
          </ac:picMkLst>
        </pc:picChg>
      </pc:sldChg>
      <pc:sldChg chg="delSp modSp add mod modNotesTx">
        <pc:chgData name="Max de Visser" userId="a067eacb-e2aa-43a2-8909-9f1dd6d221e8" providerId="ADAL" clId="{F2873774-025B-48C8-96BC-BF6EBA20C5AE}" dt="2022-05-18T08:44:47.238" v="5170" actId="20577"/>
        <pc:sldMkLst>
          <pc:docMk/>
          <pc:sldMk cId="768444118" sldId="269"/>
        </pc:sldMkLst>
        <pc:spChg chg="mod">
          <ac:chgData name="Max de Visser" userId="a067eacb-e2aa-43a2-8909-9f1dd6d221e8" providerId="ADAL" clId="{F2873774-025B-48C8-96BC-BF6EBA20C5AE}" dt="2022-03-11T16:16:33.674" v="626" actId="5793"/>
          <ac:spMkLst>
            <pc:docMk/>
            <pc:sldMk cId="768444118" sldId="269"/>
            <ac:spMk id="3" creationId="{6E68EE2D-D9B7-2949-900C-FAD7061D7F44}"/>
          </ac:spMkLst>
        </pc:spChg>
        <pc:spChg chg="mod">
          <ac:chgData name="Max de Visser" userId="a067eacb-e2aa-43a2-8909-9f1dd6d221e8" providerId="ADAL" clId="{F2873774-025B-48C8-96BC-BF6EBA20C5AE}" dt="2022-03-11T16:28:53.724" v="1091" actId="20577"/>
          <ac:spMkLst>
            <pc:docMk/>
            <pc:sldMk cId="768444118" sldId="269"/>
            <ac:spMk id="6" creationId="{0EC4D5DD-CD6B-41B3-8562-4A2596F00104}"/>
          </ac:spMkLst>
        </pc:spChg>
        <pc:picChg chg="del">
          <ac:chgData name="Max de Visser" userId="a067eacb-e2aa-43a2-8909-9f1dd6d221e8" providerId="ADAL" clId="{F2873774-025B-48C8-96BC-BF6EBA20C5AE}" dt="2022-03-11T16:18:38.190" v="680" actId="478"/>
          <ac:picMkLst>
            <pc:docMk/>
            <pc:sldMk cId="768444118" sldId="269"/>
            <ac:picMk id="2050" creationId="{54E2D4E3-A30A-48B6-BCD6-2998C4500664}"/>
          </ac:picMkLst>
        </pc:picChg>
      </pc:sldChg>
      <pc:sldChg chg="addSp delSp modSp add mod delAnim modAnim modNotesTx">
        <pc:chgData name="Max de Visser" userId="a067eacb-e2aa-43a2-8909-9f1dd6d221e8" providerId="ADAL" clId="{F2873774-025B-48C8-96BC-BF6EBA20C5AE}" dt="2022-06-03T07:05:45.455" v="18472" actId="1076"/>
        <pc:sldMkLst>
          <pc:docMk/>
          <pc:sldMk cId="3594269793" sldId="270"/>
        </pc:sldMkLst>
        <pc:spChg chg="add mod">
          <ac:chgData name="Max de Visser" userId="a067eacb-e2aa-43a2-8909-9f1dd6d221e8" providerId="ADAL" clId="{F2873774-025B-48C8-96BC-BF6EBA20C5AE}" dt="2022-06-03T07:05:45.455" v="18472" actId="1076"/>
          <ac:spMkLst>
            <pc:docMk/>
            <pc:sldMk cId="3594269793" sldId="270"/>
            <ac:spMk id="2" creationId="{B0680390-49DC-FC1A-F1BE-0BD9FC3D718A}"/>
          </ac:spMkLst>
        </pc:spChg>
        <pc:spChg chg="add del mod">
          <ac:chgData name="Max de Visser" userId="a067eacb-e2aa-43a2-8909-9f1dd6d221e8" providerId="ADAL" clId="{F2873774-025B-48C8-96BC-BF6EBA20C5AE}" dt="2022-03-11T16:34:49.677" v="1301" actId="478"/>
          <ac:spMkLst>
            <pc:docMk/>
            <pc:sldMk cId="3594269793" sldId="270"/>
            <ac:spMk id="2" creationId="{D673D970-0464-4D46-865D-CB14228A6E92}"/>
          </ac:spMkLst>
        </pc:spChg>
        <pc:spChg chg="mod">
          <ac:chgData name="Max de Visser" userId="a067eacb-e2aa-43a2-8909-9f1dd6d221e8" providerId="ADAL" clId="{F2873774-025B-48C8-96BC-BF6EBA20C5AE}" dt="2022-03-11T16:32:19.267" v="1106" actId="5793"/>
          <ac:spMkLst>
            <pc:docMk/>
            <pc:sldMk cId="3594269793" sldId="270"/>
            <ac:spMk id="3" creationId="{6E68EE2D-D9B7-2949-900C-FAD7061D7F44}"/>
          </ac:spMkLst>
        </pc:spChg>
        <pc:spChg chg="add del mod">
          <ac:chgData name="Max de Visser" userId="a067eacb-e2aa-43a2-8909-9f1dd6d221e8" providerId="ADAL" clId="{F2873774-025B-48C8-96BC-BF6EBA20C5AE}" dt="2022-04-08T13:22:36.931" v="3732" actId="20577"/>
          <ac:spMkLst>
            <pc:docMk/>
            <pc:sldMk cId="3594269793" sldId="270"/>
            <ac:spMk id="6" creationId="{0EC4D5DD-CD6B-41B3-8562-4A2596F00104}"/>
          </ac:spMkLst>
        </pc:spChg>
        <pc:picChg chg="add del mod">
          <ac:chgData name="Max de Visser" userId="a067eacb-e2aa-43a2-8909-9f1dd6d221e8" providerId="ADAL" clId="{F2873774-025B-48C8-96BC-BF6EBA20C5AE}" dt="2022-04-08T13:23:02.264" v="3742" actId="478"/>
          <ac:picMkLst>
            <pc:docMk/>
            <pc:sldMk cId="3594269793" sldId="270"/>
            <ac:picMk id="4" creationId="{40DCB3AB-03BE-403B-AE12-5EA8EB830B58}"/>
          </ac:picMkLst>
        </pc:picChg>
        <pc:picChg chg="add del mod">
          <ac:chgData name="Max de Visser" userId="a067eacb-e2aa-43a2-8909-9f1dd6d221e8" providerId="ADAL" clId="{F2873774-025B-48C8-96BC-BF6EBA20C5AE}" dt="2022-05-31T13:40:19.834" v="18364" actId="478"/>
          <ac:picMkLst>
            <pc:docMk/>
            <pc:sldMk cId="3594269793" sldId="270"/>
            <ac:picMk id="4" creationId="{51F94F8E-8299-4001-BE79-6A43DEDD5DA4}"/>
          </ac:picMkLst>
        </pc:picChg>
        <pc:picChg chg="add mod">
          <ac:chgData name="Max de Visser" userId="a067eacb-e2aa-43a2-8909-9f1dd6d221e8" providerId="ADAL" clId="{F2873774-025B-48C8-96BC-BF6EBA20C5AE}" dt="2022-04-08T13:23:15.083" v="3746" actId="1076"/>
          <ac:picMkLst>
            <pc:docMk/>
            <pc:sldMk cId="3594269793" sldId="270"/>
            <ac:picMk id="9" creationId="{4D6C1E3F-4985-4D7A-B596-7F699F3C8968}"/>
          </ac:picMkLst>
        </pc:picChg>
        <pc:picChg chg="add del">
          <ac:chgData name="Max de Visser" userId="a067eacb-e2aa-43a2-8909-9f1dd6d221e8" providerId="ADAL" clId="{F2873774-025B-48C8-96BC-BF6EBA20C5AE}" dt="2022-03-11T16:34:53.163" v="1302" actId="478"/>
          <ac:picMkLst>
            <pc:docMk/>
            <pc:sldMk cId="3594269793" sldId="270"/>
            <ac:picMk id="3074" creationId="{A61B2439-B101-495B-9B9D-1908658FB2BB}"/>
          </ac:picMkLst>
        </pc:picChg>
        <pc:picChg chg="add del mod">
          <ac:chgData name="Max de Visser" userId="a067eacb-e2aa-43a2-8909-9f1dd6d221e8" providerId="ADAL" clId="{F2873774-025B-48C8-96BC-BF6EBA20C5AE}" dt="2022-03-11T16:34:49.288" v="1300"/>
          <ac:picMkLst>
            <pc:docMk/>
            <pc:sldMk cId="3594269793" sldId="270"/>
            <ac:picMk id="3076" creationId="{0C25D97A-2FE9-4B38-9A52-A6C6E472C468}"/>
          </ac:picMkLst>
        </pc:picChg>
        <pc:picChg chg="add mod">
          <ac:chgData name="Max de Visser" userId="a067eacb-e2aa-43a2-8909-9f1dd6d221e8" providerId="ADAL" clId="{F2873774-025B-48C8-96BC-BF6EBA20C5AE}" dt="2022-05-31T13:40:23.706" v="18365" actId="166"/>
          <ac:picMkLst>
            <pc:docMk/>
            <pc:sldMk cId="3594269793" sldId="270"/>
            <ac:picMk id="3078" creationId="{C4AC8484-DE41-409E-8F67-84FC03A6D7F7}"/>
          </ac:picMkLst>
        </pc:picChg>
      </pc:sldChg>
      <pc:sldChg chg="addSp delSp modSp add del mod modAnim">
        <pc:chgData name="Max de Visser" userId="a067eacb-e2aa-43a2-8909-9f1dd6d221e8" providerId="ADAL" clId="{F2873774-025B-48C8-96BC-BF6EBA20C5AE}" dt="2022-03-18T12:53:36.790" v="2324" actId="47"/>
        <pc:sldMkLst>
          <pc:docMk/>
          <pc:sldMk cId="1659698918" sldId="271"/>
        </pc:sldMkLst>
        <pc:spChg chg="mod">
          <ac:chgData name="Max de Visser" userId="a067eacb-e2aa-43a2-8909-9f1dd6d221e8" providerId="ADAL" clId="{F2873774-025B-48C8-96BC-BF6EBA20C5AE}" dt="2022-03-18T09:13:18.916" v="1594" actId="27636"/>
          <ac:spMkLst>
            <pc:docMk/>
            <pc:sldMk cId="1659698918" sldId="271"/>
            <ac:spMk id="3" creationId="{6E68EE2D-D9B7-2949-900C-FAD7061D7F44}"/>
          </ac:spMkLst>
        </pc:spChg>
        <pc:spChg chg="mod">
          <ac:chgData name="Max de Visser" userId="a067eacb-e2aa-43a2-8909-9f1dd6d221e8" providerId="ADAL" clId="{F2873774-025B-48C8-96BC-BF6EBA20C5AE}" dt="2022-03-18T09:13:23.414" v="1595" actId="20577"/>
          <ac:spMkLst>
            <pc:docMk/>
            <pc:sldMk cId="1659698918" sldId="271"/>
            <ac:spMk id="6" creationId="{0EC4D5DD-CD6B-41B3-8562-4A2596F00104}"/>
          </ac:spMkLst>
        </pc:spChg>
        <pc:spChg chg="add mod">
          <ac:chgData name="Max de Visser" userId="a067eacb-e2aa-43a2-8909-9f1dd6d221e8" providerId="ADAL" clId="{F2873774-025B-48C8-96BC-BF6EBA20C5AE}" dt="2022-03-18T09:16:31.212" v="1804" actId="14100"/>
          <ac:spMkLst>
            <pc:docMk/>
            <pc:sldMk cId="1659698918" sldId="271"/>
            <ac:spMk id="8" creationId="{2AC3B6B3-FDCD-421B-82BC-66231E5C1BFF}"/>
          </ac:spMkLst>
        </pc:spChg>
        <pc:picChg chg="add del mod">
          <ac:chgData name="Max de Visser" userId="a067eacb-e2aa-43a2-8909-9f1dd6d221e8" providerId="ADAL" clId="{F2873774-025B-48C8-96BC-BF6EBA20C5AE}" dt="2022-03-18T12:47:39.855" v="2089" actId="478"/>
          <ac:picMkLst>
            <pc:docMk/>
            <pc:sldMk cId="1659698918" sldId="271"/>
            <ac:picMk id="9" creationId="{56E6D4CF-1A72-4F11-9654-490360E0059E}"/>
          </ac:picMkLst>
        </pc:picChg>
        <pc:picChg chg="del">
          <ac:chgData name="Max de Visser" userId="a067eacb-e2aa-43a2-8909-9f1dd6d221e8" providerId="ADAL" clId="{F2873774-025B-48C8-96BC-BF6EBA20C5AE}" dt="2022-03-11T16:37:02.937" v="1337" actId="478"/>
          <ac:picMkLst>
            <pc:docMk/>
            <pc:sldMk cId="1659698918" sldId="271"/>
            <ac:picMk id="3078" creationId="{C4AC8484-DE41-409E-8F67-84FC03A6D7F7}"/>
          </ac:picMkLst>
        </pc:picChg>
      </pc:sldChg>
      <pc:sldChg chg="addSp delSp modSp add mod modAnim modShow modNotesTx">
        <pc:chgData name="Max de Visser" userId="a067eacb-e2aa-43a2-8909-9f1dd6d221e8" providerId="ADAL" clId="{F2873774-025B-48C8-96BC-BF6EBA20C5AE}" dt="2022-06-03T07:34:26.878" v="20146" actId="729"/>
        <pc:sldMkLst>
          <pc:docMk/>
          <pc:sldMk cId="1805483839" sldId="271"/>
        </pc:sldMkLst>
        <pc:spChg chg="add mod">
          <ac:chgData name="Max de Visser" userId="a067eacb-e2aa-43a2-8909-9f1dd6d221e8" providerId="ADAL" clId="{F2873774-025B-48C8-96BC-BF6EBA20C5AE}" dt="2022-05-31T13:39:35.231" v="18363" actId="20577"/>
          <ac:spMkLst>
            <pc:docMk/>
            <pc:sldMk cId="1805483839" sldId="271"/>
            <ac:spMk id="5" creationId="{FFA84ABB-66E4-4F94-BE82-7506A1E34637}"/>
          </ac:spMkLst>
        </pc:spChg>
        <pc:picChg chg="del mod">
          <ac:chgData name="Max de Visser" userId="a067eacb-e2aa-43a2-8909-9f1dd6d221e8" providerId="ADAL" clId="{F2873774-025B-48C8-96BC-BF6EBA20C5AE}" dt="2022-05-31T09:38:35.426" v="16816" actId="478"/>
          <ac:picMkLst>
            <pc:docMk/>
            <pc:sldMk cId="1805483839" sldId="271"/>
            <ac:picMk id="2" creationId="{A0D8BCB3-494E-4DCD-A9C3-430B77BAD62B}"/>
          </ac:picMkLst>
        </pc:picChg>
      </pc:sldChg>
      <pc:sldChg chg="addSp modSp add mod ord modNotesTx">
        <pc:chgData name="Max de Visser" userId="a067eacb-e2aa-43a2-8909-9f1dd6d221e8" providerId="ADAL" clId="{F2873774-025B-48C8-96BC-BF6EBA20C5AE}" dt="2022-06-03T11:29:22.502" v="21256" actId="20577"/>
        <pc:sldMkLst>
          <pc:docMk/>
          <pc:sldMk cId="1339508312" sldId="272"/>
        </pc:sldMkLst>
        <pc:spChg chg="mod">
          <ac:chgData name="Max de Visser" userId="a067eacb-e2aa-43a2-8909-9f1dd6d221e8" providerId="ADAL" clId="{F2873774-025B-48C8-96BC-BF6EBA20C5AE}" dt="2022-03-18T11:20:02.520" v="1922" actId="1076"/>
          <ac:spMkLst>
            <pc:docMk/>
            <pc:sldMk cId="1339508312" sldId="272"/>
            <ac:spMk id="3" creationId="{6E68EE2D-D9B7-2949-900C-FAD7061D7F44}"/>
          </ac:spMkLst>
        </pc:spChg>
        <pc:spChg chg="mod">
          <ac:chgData name="Max de Visser" userId="a067eacb-e2aa-43a2-8909-9f1dd6d221e8" providerId="ADAL" clId="{F2873774-025B-48C8-96BC-BF6EBA20C5AE}" dt="2022-06-03T07:28:03.944" v="19897" actId="20577"/>
          <ac:spMkLst>
            <pc:docMk/>
            <pc:sldMk cId="1339508312" sldId="272"/>
            <ac:spMk id="6" creationId="{0EC4D5DD-CD6B-41B3-8562-4A2596F00104}"/>
          </ac:spMkLst>
        </pc:spChg>
        <pc:spChg chg="add mod">
          <ac:chgData name="Max de Visser" userId="a067eacb-e2aa-43a2-8909-9f1dd6d221e8" providerId="ADAL" clId="{F2873774-025B-48C8-96BC-BF6EBA20C5AE}" dt="2022-03-18T11:20:14.680" v="1960" actId="403"/>
          <ac:spMkLst>
            <pc:docMk/>
            <pc:sldMk cId="1339508312" sldId="272"/>
            <ac:spMk id="8" creationId="{6A294A64-170A-49F0-BFFB-0ADBF9375783}"/>
          </ac:spMkLst>
        </pc:spChg>
        <pc:spChg chg="add mod">
          <ac:chgData name="Max de Visser" userId="a067eacb-e2aa-43a2-8909-9f1dd6d221e8" providerId="ADAL" clId="{F2873774-025B-48C8-96BC-BF6EBA20C5AE}" dt="2022-03-18T12:48:53" v="2121" actId="27636"/>
          <ac:spMkLst>
            <pc:docMk/>
            <pc:sldMk cId="1339508312" sldId="272"/>
            <ac:spMk id="9" creationId="{4BD5598E-8DAE-41FD-95A7-853FA8CAD9D4}"/>
          </ac:spMkLst>
        </pc:spChg>
      </pc:sldChg>
      <pc:sldChg chg="addSp delSp modSp add mod ord modAnim modNotesTx">
        <pc:chgData name="Max de Visser" userId="a067eacb-e2aa-43a2-8909-9f1dd6d221e8" providerId="ADAL" clId="{F2873774-025B-48C8-96BC-BF6EBA20C5AE}" dt="2022-05-26T07:59:14.585" v="11463"/>
        <pc:sldMkLst>
          <pc:docMk/>
          <pc:sldMk cId="3204390933" sldId="273"/>
        </pc:sldMkLst>
        <pc:spChg chg="mod">
          <ac:chgData name="Max de Visser" userId="a067eacb-e2aa-43a2-8909-9f1dd6d221e8" providerId="ADAL" clId="{F2873774-025B-48C8-96BC-BF6EBA20C5AE}" dt="2022-03-18T12:52:47.445" v="2287" actId="20577"/>
          <ac:spMkLst>
            <pc:docMk/>
            <pc:sldMk cId="3204390933" sldId="273"/>
            <ac:spMk id="3" creationId="{6E68EE2D-D9B7-2949-900C-FAD7061D7F44}"/>
          </ac:spMkLst>
        </pc:spChg>
        <pc:spChg chg="add del mod">
          <ac:chgData name="Max de Visser" userId="a067eacb-e2aa-43a2-8909-9f1dd6d221e8" providerId="ADAL" clId="{F2873774-025B-48C8-96BC-BF6EBA20C5AE}" dt="2022-05-20T12:50:49.485" v="7217" actId="478"/>
          <ac:spMkLst>
            <pc:docMk/>
            <pc:sldMk cId="3204390933" sldId="273"/>
            <ac:spMk id="4" creationId="{4F96187A-A6BC-4843-B082-A77E44B03A3F}"/>
          </ac:spMkLst>
        </pc:spChg>
        <pc:spChg chg="del">
          <ac:chgData name="Max de Visser" userId="a067eacb-e2aa-43a2-8909-9f1dd6d221e8" providerId="ADAL" clId="{F2873774-025B-48C8-96BC-BF6EBA20C5AE}" dt="2022-05-20T12:50:46.988" v="7216" actId="478"/>
          <ac:spMkLst>
            <pc:docMk/>
            <pc:sldMk cId="3204390933" sldId="273"/>
            <ac:spMk id="6" creationId="{0EC4D5DD-CD6B-41B3-8562-4A2596F00104}"/>
          </ac:spMkLst>
        </pc:spChg>
        <pc:spChg chg="mod">
          <ac:chgData name="Max de Visser" userId="a067eacb-e2aa-43a2-8909-9f1dd6d221e8" providerId="ADAL" clId="{F2873774-025B-48C8-96BC-BF6EBA20C5AE}" dt="2022-05-20T12:51:16.036" v="7374" actId="20577"/>
          <ac:spMkLst>
            <pc:docMk/>
            <pc:sldMk cId="3204390933" sldId="273"/>
            <ac:spMk id="8" creationId="{2AC3B6B3-FDCD-421B-82BC-66231E5C1BFF}"/>
          </ac:spMkLst>
        </pc:spChg>
        <pc:picChg chg="add del mod">
          <ac:chgData name="Max de Visser" userId="a067eacb-e2aa-43a2-8909-9f1dd6d221e8" providerId="ADAL" clId="{F2873774-025B-48C8-96BC-BF6EBA20C5AE}" dt="2022-05-20T12:42:16.133" v="6935" actId="478"/>
          <ac:picMkLst>
            <pc:docMk/>
            <pc:sldMk cId="3204390933" sldId="273"/>
            <ac:picMk id="9" creationId="{56E6D4CF-1A72-4F11-9654-490360E0059E}"/>
          </ac:picMkLst>
        </pc:picChg>
      </pc:sldChg>
      <pc:sldChg chg="addSp delSp modSp add del mod modAnim modNotesTx">
        <pc:chgData name="Max de Visser" userId="a067eacb-e2aa-43a2-8909-9f1dd6d221e8" providerId="ADAL" clId="{F2873774-025B-48C8-96BC-BF6EBA20C5AE}" dt="2022-05-20T12:41:55.316" v="6934" actId="2696"/>
        <pc:sldMkLst>
          <pc:docMk/>
          <pc:sldMk cId="3285897992" sldId="274"/>
        </pc:sldMkLst>
        <pc:spChg chg="mod">
          <ac:chgData name="Max de Visser" userId="a067eacb-e2aa-43a2-8909-9f1dd6d221e8" providerId="ADAL" clId="{F2873774-025B-48C8-96BC-BF6EBA20C5AE}" dt="2022-03-18T12:52:43.226" v="2286" actId="5793"/>
          <ac:spMkLst>
            <pc:docMk/>
            <pc:sldMk cId="3285897992" sldId="274"/>
            <ac:spMk id="3" creationId="{6E68EE2D-D9B7-2949-900C-FAD7061D7F44}"/>
          </ac:spMkLst>
        </pc:spChg>
        <pc:spChg chg="del">
          <ac:chgData name="Max de Visser" userId="a067eacb-e2aa-43a2-8909-9f1dd6d221e8" providerId="ADAL" clId="{F2873774-025B-48C8-96BC-BF6EBA20C5AE}" dt="2022-03-18T12:47:45.018" v="2090" actId="478"/>
          <ac:spMkLst>
            <pc:docMk/>
            <pc:sldMk cId="3285897992" sldId="274"/>
            <ac:spMk id="8" creationId="{2AC3B6B3-FDCD-421B-82BC-66231E5C1BFF}"/>
          </ac:spMkLst>
        </pc:spChg>
        <pc:spChg chg="add mod">
          <ac:chgData name="Max de Visser" userId="a067eacb-e2aa-43a2-8909-9f1dd6d221e8" providerId="ADAL" clId="{F2873774-025B-48C8-96BC-BF6EBA20C5AE}" dt="2022-05-18T08:53:48.132" v="6081" actId="20577"/>
          <ac:spMkLst>
            <pc:docMk/>
            <pc:sldMk cId="3285897992" sldId="274"/>
            <ac:spMk id="10" creationId="{96B16C26-0978-4681-B389-6D016ADD2550}"/>
          </ac:spMkLst>
        </pc:spChg>
        <pc:picChg chg="del mod">
          <ac:chgData name="Max de Visser" userId="a067eacb-e2aa-43a2-8909-9f1dd6d221e8" providerId="ADAL" clId="{F2873774-025B-48C8-96BC-BF6EBA20C5AE}" dt="2022-05-18T08:53:59.172" v="6083" actId="478"/>
          <ac:picMkLst>
            <pc:docMk/>
            <pc:sldMk cId="3285897992" sldId="274"/>
            <ac:picMk id="9" creationId="{56E6D4CF-1A72-4F11-9654-490360E0059E}"/>
          </ac:picMkLst>
        </pc:picChg>
      </pc:sldChg>
      <pc:sldChg chg="delSp modSp add mod modNotesTx">
        <pc:chgData name="Max de Visser" userId="a067eacb-e2aa-43a2-8909-9f1dd6d221e8" providerId="ADAL" clId="{F2873774-025B-48C8-96BC-BF6EBA20C5AE}" dt="2022-06-03T07:06:21.380" v="18595" actId="20577"/>
        <pc:sldMkLst>
          <pc:docMk/>
          <pc:sldMk cId="3916095473" sldId="275"/>
        </pc:sldMkLst>
        <pc:spChg chg="mod">
          <ac:chgData name="Max de Visser" userId="a067eacb-e2aa-43a2-8909-9f1dd6d221e8" providerId="ADAL" clId="{F2873774-025B-48C8-96BC-BF6EBA20C5AE}" dt="2022-05-26T09:22:59.244" v="15054" actId="20577"/>
          <ac:spMkLst>
            <pc:docMk/>
            <pc:sldMk cId="3916095473" sldId="275"/>
            <ac:spMk id="3" creationId="{6E68EE2D-D9B7-2949-900C-FAD7061D7F44}"/>
          </ac:spMkLst>
        </pc:spChg>
        <pc:spChg chg="del mod">
          <ac:chgData name="Max de Visser" userId="a067eacb-e2aa-43a2-8909-9f1dd6d221e8" providerId="ADAL" clId="{F2873774-025B-48C8-96BC-BF6EBA20C5AE}" dt="2022-03-18T12:51:34.038" v="2269" actId="478"/>
          <ac:spMkLst>
            <pc:docMk/>
            <pc:sldMk cId="3916095473" sldId="275"/>
            <ac:spMk id="6" creationId="{0EC4D5DD-CD6B-41B3-8562-4A2596F00104}"/>
          </ac:spMkLst>
        </pc:spChg>
        <pc:picChg chg="del">
          <ac:chgData name="Max de Visser" userId="a067eacb-e2aa-43a2-8909-9f1dd6d221e8" providerId="ADAL" clId="{F2873774-025B-48C8-96BC-BF6EBA20C5AE}" dt="2022-03-18T12:51:22.956" v="2240" actId="478"/>
          <ac:picMkLst>
            <pc:docMk/>
            <pc:sldMk cId="3916095473" sldId="275"/>
            <ac:picMk id="3078" creationId="{C4AC8484-DE41-409E-8F67-84FC03A6D7F7}"/>
          </ac:picMkLst>
        </pc:picChg>
      </pc:sldChg>
      <pc:sldChg chg="addSp delSp modSp add del mod">
        <pc:chgData name="Max de Visser" userId="a067eacb-e2aa-43a2-8909-9f1dd6d221e8" providerId="ADAL" clId="{F2873774-025B-48C8-96BC-BF6EBA20C5AE}" dt="2022-04-12T14:33:45.162" v="3882" actId="47"/>
        <pc:sldMkLst>
          <pc:docMk/>
          <pc:sldMk cId="1718032876" sldId="276"/>
        </pc:sldMkLst>
        <pc:spChg chg="del">
          <ac:chgData name="Max de Visser" userId="a067eacb-e2aa-43a2-8909-9f1dd6d221e8" providerId="ADAL" clId="{F2873774-025B-48C8-96BC-BF6EBA20C5AE}" dt="2022-03-18T12:55:37.255" v="2335" actId="478"/>
          <ac:spMkLst>
            <pc:docMk/>
            <pc:sldMk cId="1718032876" sldId="276"/>
            <ac:spMk id="3" creationId="{6E68EE2D-D9B7-2949-900C-FAD7061D7F44}"/>
          </ac:spMkLst>
        </pc:spChg>
        <pc:spChg chg="add del mod">
          <ac:chgData name="Max de Visser" userId="a067eacb-e2aa-43a2-8909-9f1dd6d221e8" providerId="ADAL" clId="{F2873774-025B-48C8-96BC-BF6EBA20C5AE}" dt="2022-03-18T12:55:04.473" v="2327" actId="478"/>
          <ac:spMkLst>
            <pc:docMk/>
            <pc:sldMk cId="1718032876" sldId="276"/>
            <ac:spMk id="4" creationId="{3A270BE1-01A6-43A9-A200-D31EE0129F39}"/>
          </ac:spMkLst>
        </pc:spChg>
        <pc:spChg chg="del">
          <ac:chgData name="Max de Visser" userId="a067eacb-e2aa-43a2-8909-9f1dd6d221e8" providerId="ADAL" clId="{F2873774-025B-48C8-96BC-BF6EBA20C5AE}" dt="2022-03-18T12:55:02.370" v="2326" actId="478"/>
          <ac:spMkLst>
            <pc:docMk/>
            <pc:sldMk cId="1718032876" sldId="276"/>
            <ac:spMk id="6" creationId="{0EC4D5DD-CD6B-41B3-8562-4A2596F00104}"/>
          </ac:spMkLst>
        </pc:spChg>
        <pc:spChg chg="del">
          <ac:chgData name="Max de Visser" userId="a067eacb-e2aa-43a2-8909-9f1dd6d221e8" providerId="ADAL" clId="{F2873774-025B-48C8-96BC-BF6EBA20C5AE}" dt="2022-03-18T12:55:40.197" v="2337" actId="478"/>
          <ac:spMkLst>
            <pc:docMk/>
            <pc:sldMk cId="1718032876" sldId="276"/>
            <ac:spMk id="8" creationId="{6A294A64-170A-49F0-BFFB-0ADBF9375783}"/>
          </ac:spMkLst>
        </pc:spChg>
        <pc:spChg chg="add del mod">
          <ac:chgData name="Max de Visser" userId="a067eacb-e2aa-43a2-8909-9f1dd6d221e8" providerId="ADAL" clId="{F2873774-025B-48C8-96BC-BF6EBA20C5AE}" dt="2022-03-18T14:56:32.817" v="3711" actId="478"/>
          <ac:spMkLst>
            <pc:docMk/>
            <pc:sldMk cId="1718032876" sldId="276"/>
            <ac:spMk id="11" creationId="{7432ED3B-0F96-4449-A191-75105C9A89FC}"/>
          </ac:spMkLst>
        </pc:spChg>
        <pc:spChg chg="add del mod">
          <ac:chgData name="Max de Visser" userId="a067eacb-e2aa-43a2-8909-9f1dd6d221e8" providerId="ADAL" clId="{F2873774-025B-48C8-96BC-BF6EBA20C5AE}" dt="2022-03-18T14:56:32.817" v="3711" actId="478"/>
          <ac:spMkLst>
            <pc:docMk/>
            <pc:sldMk cId="1718032876" sldId="276"/>
            <ac:spMk id="13" creationId="{C9F94CD7-D2E7-4C58-8370-9B114993675B}"/>
          </ac:spMkLst>
        </pc:spChg>
      </pc:sldChg>
      <pc:sldChg chg="addSp delSp modSp add del mod">
        <pc:chgData name="Max de Visser" userId="a067eacb-e2aa-43a2-8909-9f1dd6d221e8" providerId="ADAL" clId="{F2873774-025B-48C8-96BC-BF6EBA20C5AE}" dt="2022-04-12T14:33:41.961" v="3880" actId="47"/>
        <pc:sldMkLst>
          <pc:docMk/>
          <pc:sldMk cId="69186916" sldId="277"/>
        </pc:sldMkLst>
        <pc:spChg chg="mod">
          <ac:chgData name="Max de Visser" userId="a067eacb-e2aa-43a2-8909-9f1dd6d221e8" providerId="ADAL" clId="{F2873774-025B-48C8-96BC-BF6EBA20C5AE}" dt="2022-03-18T12:59:05" v="2498" actId="20577"/>
          <ac:spMkLst>
            <pc:docMk/>
            <pc:sldMk cId="69186916" sldId="277"/>
            <ac:spMk id="3" creationId="{6E68EE2D-D9B7-2949-900C-FAD7061D7F44}"/>
          </ac:spMkLst>
        </pc:spChg>
        <pc:spChg chg="add del mod">
          <ac:chgData name="Max de Visser" userId="a067eacb-e2aa-43a2-8909-9f1dd6d221e8" providerId="ADAL" clId="{F2873774-025B-48C8-96BC-BF6EBA20C5AE}" dt="2022-03-18T12:58:50.016" v="2446" actId="478"/>
          <ac:spMkLst>
            <pc:docMk/>
            <pc:sldMk cId="69186916" sldId="277"/>
            <ac:spMk id="4" creationId="{226817E3-5B32-4A6D-8ECC-EA385C686523}"/>
          </ac:spMkLst>
        </pc:spChg>
        <pc:spChg chg="del">
          <ac:chgData name="Max de Visser" userId="a067eacb-e2aa-43a2-8909-9f1dd6d221e8" providerId="ADAL" clId="{F2873774-025B-48C8-96BC-BF6EBA20C5AE}" dt="2022-03-18T12:58:48.620" v="2445" actId="478"/>
          <ac:spMkLst>
            <pc:docMk/>
            <pc:sldMk cId="69186916" sldId="277"/>
            <ac:spMk id="6" creationId="{0EC4D5DD-CD6B-41B3-8562-4A2596F00104}"/>
          </ac:spMkLst>
        </pc:spChg>
        <pc:spChg chg="del">
          <ac:chgData name="Max de Visser" userId="a067eacb-e2aa-43a2-8909-9f1dd6d221e8" providerId="ADAL" clId="{F2873774-025B-48C8-96BC-BF6EBA20C5AE}" dt="2022-03-18T12:58:43.540" v="2443" actId="478"/>
          <ac:spMkLst>
            <pc:docMk/>
            <pc:sldMk cId="69186916" sldId="277"/>
            <ac:spMk id="8" creationId="{2AC3B6B3-FDCD-421B-82BC-66231E5C1BFF}"/>
          </ac:spMkLst>
        </pc:spChg>
        <pc:picChg chg="del">
          <ac:chgData name="Max de Visser" userId="a067eacb-e2aa-43a2-8909-9f1dd6d221e8" providerId="ADAL" clId="{F2873774-025B-48C8-96BC-BF6EBA20C5AE}" dt="2022-03-18T12:58:42.533" v="2442" actId="478"/>
          <ac:picMkLst>
            <pc:docMk/>
            <pc:sldMk cId="69186916" sldId="277"/>
            <ac:picMk id="9" creationId="{56E6D4CF-1A72-4F11-9654-490360E0059E}"/>
          </ac:picMkLst>
        </pc:picChg>
      </pc:sldChg>
      <pc:sldChg chg="add del">
        <pc:chgData name="Max de Visser" userId="a067eacb-e2aa-43a2-8909-9f1dd6d221e8" providerId="ADAL" clId="{F2873774-025B-48C8-96BC-BF6EBA20C5AE}" dt="2022-03-18T12:59:10.545" v="2500" actId="47"/>
        <pc:sldMkLst>
          <pc:docMk/>
          <pc:sldMk cId="763674449" sldId="278"/>
        </pc:sldMkLst>
      </pc:sldChg>
      <pc:sldChg chg="addSp delSp modSp add mod ord delAnim modAnim modNotesTx">
        <pc:chgData name="Max de Visser" userId="a067eacb-e2aa-43a2-8909-9f1dd6d221e8" providerId="ADAL" clId="{F2873774-025B-48C8-96BC-BF6EBA20C5AE}" dt="2022-06-03T07:16:15.185" v="19505" actId="20577"/>
        <pc:sldMkLst>
          <pc:docMk/>
          <pc:sldMk cId="3226330806" sldId="278"/>
        </pc:sldMkLst>
        <pc:spChg chg="mod">
          <ac:chgData name="Max de Visser" userId="a067eacb-e2aa-43a2-8909-9f1dd6d221e8" providerId="ADAL" clId="{F2873774-025B-48C8-96BC-BF6EBA20C5AE}" dt="2022-05-20T13:07:49.537" v="8063" actId="20577"/>
          <ac:spMkLst>
            <pc:docMk/>
            <pc:sldMk cId="3226330806" sldId="278"/>
            <ac:spMk id="3" creationId="{6E68EE2D-D9B7-2949-900C-FAD7061D7F44}"/>
          </ac:spMkLst>
        </pc:spChg>
        <pc:spChg chg="add del mod">
          <ac:chgData name="Max de Visser" userId="a067eacb-e2aa-43a2-8909-9f1dd6d221e8" providerId="ADAL" clId="{F2873774-025B-48C8-96BC-BF6EBA20C5AE}" dt="2022-03-18T13:00:17.897" v="2538" actId="478"/>
          <ac:spMkLst>
            <pc:docMk/>
            <pc:sldMk cId="3226330806" sldId="278"/>
            <ac:spMk id="4" creationId="{6AF259E9-106F-4979-8A5F-179D07FE3F8D}"/>
          </ac:spMkLst>
        </pc:spChg>
        <pc:spChg chg="del">
          <ac:chgData name="Max de Visser" userId="a067eacb-e2aa-43a2-8909-9f1dd6d221e8" providerId="ADAL" clId="{F2873774-025B-48C8-96BC-BF6EBA20C5AE}" dt="2022-03-18T13:00:16.324" v="2537" actId="478"/>
          <ac:spMkLst>
            <pc:docMk/>
            <pc:sldMk cId="3226330806" sldId="278"/>
            <ac:spMk id="6" creationId="{0EC4D5DD-CD6B-41B3-8562-4A2596F00104}"/>
          </ac:spMkLst>
        </pc:spChg>
        <pc:spChg chg="mod">
          <ac:chgData name="Max de Visser" userId="a067eacb-e2aa-43a2-8909-9f1dd6d221e8" providerId="ADAL" clId="{F2873774-025B-48C8-96BC-BF6EBA20C5AE}" dt="2022-05-20T13:08:07.617" v="8129" actId="20577"/>
          <ac:spMkLst>
            <pc:docMk/>
            <pc:sldMk cId="3226330806" sldId="278"/>
            <ac:spMk id="8" creationId="{2AC3B6B3-FDCD-421B-82BC-66231E5C1BFF}"/>
          </ac:spMkLst>
        </pc:spChg>
        <pc:spChg chg="add mod">
          <ac:chgData name="Max de Visser" userId="a067eacb-e2aa-43a2-8909-9f1dd6d221e8" providerId="ADAL" clId="{F2873774-025B-48C8-96BC-BF6EBA20C5AE}" dt="2022-06-03T07:16:12.047" v="19504" actId="20577"/>
          <ac:spMkLst>
            <pc:docMk/>
            <pc:sldMk cId="3226330806" sldId="278"/>
            <ac:spMk id="9" creationId="{7BB104AC-8960-424F-A78B-DE3A720B7068}"/>
          </ac:spMkLst>
        </pc:spChg>
        <pc:spChg chg="add del mod">
          <ac:chgData name="Max de Visser" userId="a067eacb-e2aa-43a2-8909-9f1dd6d221e8" providerId="ADAL" clId="{F2873774-025B-48C8-96BC-BF6EBA20C5AE}" dt="2022-05-20T13:00:15.797" v="7943" actId="478"/>
          <ac:spMkLst>
            <pc:docMk/>
            <pc:sldMk cId="3226330806" sldId="278"/>
            <ac:spMk id="11" creationId="{73617CF8-5C55-416F-B8C7-C667BDE03442}"/>
          </ac:spMkLst>
        </pc:spChg>
        <pc:graphicFrameChg chg="add del mod modGraphic">
          <ac:chgData name="Max de Visser" userId="a067eacb-e2aa-43a2-8909-9f1dd6d221e8" providerId="ADAL" clId="{F2873774-025B-48C8-96BC-BF6EBA20C5AE}" dt="2022-05-20T13:07:03.564" v="8055" actId="478"/>
          <ac:graphicFrameMkLst>
            <pc:docMk/>
            <pc:sldMk cId="3226330806" sldId="278"/>
            <ac:graphicFrameMk id="10" creationId="{5B4C0C94-2449-494A-BBC3-43A0504C6B00}"/>
          </ac:graphicFrameMkLst>
        </pc:graphicFrameChg>
        <pc:graphicFrameChg chg="add del mod">
          <ac:chgData name="Max de Visser" userId="a067eacb-e2aa-43a2-8909-9f1dd6d221e8" providerId="ADAL" clId="{F2873774-025B-48C8-96BC-BF6EBA20C5AE}" dt="2022-03-18T14:15:54.302" v="3700" actId="478"/>
          <ac:graphicFrameMkLst>
            <pc:docMk/>
            <pc:sldMk cId="3226330806" sldId="278"/>
            <ac:graphicFrameMk id="12" creationId="{077A4DC2-4839-45F6-8CAA-77CCD2FAFA9F}"/>
          </ac:graphicFrameMkLst>
        </pc:graphicFrameChg>
        <pc:picChg chg="del">
          <ac:chgData name="Max de Visser" userId="a067eacb-e2aa-43a2-8909-9f1dd6d221e8" providerId="ADAL" clId="{F2873774-025B-48C8-96BC-BF6EBA20C5AE}" dt="2022-03-18T12:59:15.698" v="2504" actId="478"/>
          <ac:picMkLst>
            <pc:docMk/>
            <pc:sldMk cId="3226330806" sldId="278"/>
            <ac:picMk id="9" creationId="{56E6D4CF-1A72-4F11-9654-490360E0059E}"/>
          </ac:picMkLst>
        </pc:picChg>
      </pc:sldChg>
      <pc:sldChg chg="delSp modSp add del mod">
        <pc:chgData name="Max de Visser" userId="a067eacb-e2aa-43a2-8909-9f1dd6d221e8" providerId="ADAL" clId="{F2873774-025B-48C8-96BC-BF6EBA20C5AE}" dt="2022-04-12T14:33:43.560" v="3881" actId="47"/>
        <pc:sldMkLst>
          <pc:docMk/>
          <pc:sldMk cId="2093903127" sldId="279"/>
        </pc:sldMkLst>
        <pc:spChg chg="mod">
          <ac:chgData name="Max de Visser" userId="a067eacb-e2aa-43a2-8909-9f1dd6d221e8" providerId="ADAL" clId="{F2873774-025B-48C8-96BC-BF6EBA20C5AE}" dt="2022-03-18T13:03:38.213" v="2816" actId="20577"/>
          <ac:spMkLst>
            <pc:docMk/>
            <pc:sldMk cId="2093903127" sldId="279"/>
            <ac:spMk id="3" creationId="{6E68EE2D-D9B7-2949-900C-FAD7061D7F44}"/>
          </ac:spMkLst>
        </pc:spChg>
        <pc:spChg chg="del">
          <ac:chgData name="Max de Visser" userId="a067eacb-e2aa-43a2-8909-9f1dd6d221e8" providerId="ADAL" clId="{F2873774-025B-48C8-96BC-BF6EBA20C5AE}" dt="2022-03-18T13:03:33.483" v="2797" actId="478"/>
          <ac:spMkLst>
            <pc:docMk/>
            <pc:sldMk cId="2093903127" sldId="279"/>
            <ac:spMk id="8" creationId="{2AC3B6B3-FDCD-421B-82BC-66231E5C1BFF}"/>
          </ac:spMkLst>
        </pc:spChg>
        <pc:graphicFrameChg chg="del">
          <ac:chgData name="Max de Visser" userId="a067eacb-e2aa-43a2-8909-9f1dd6d221e8" providerId="ADAL" clId="{F2873774-025B-48C8-96BC-BF6EBA20C5AE}" dt="2022-03-18T13:03:30.979" v="2796" actId="478"/>
          <ac:graphicFrameMkLst>
            <pc:docMk/>
            <pc:sldMk cId="2093903127" sldId="279"/>
            <ac:graphicFrameMk id="10" creationId="{5B4C0C94-2449-494A-BBC3-43A0504C6B00}"/>
          </ac:graphicFrameMkLst>
        </pc:graphicFrameChg>
      </pc:sldChg>
      <pc:sldChg chg="addSp delSp modSp add mod ord modNotesTx">
        <pc:chgData name="Max de Visser" userId="a067eacb-e2aa-43a2-8909-9f1dd6d221e8" providerId="ADAL" clId="{F2873774-025B-48C8-96BC-BF6EBA20C5AE}" dt="2022-06-03T07:32:47.868" v="20111" actId="20577"/>
        <pc:sldMkLst>
          <pc:docMk/>
          <pc:sldMk cId="2040354983" sldId="280"/>
        </pc:sldMkLst>
        <pc:spChg chg="mod">
          <ac:chgData name="Max de Visser" userId="a067eacb-e2aa-43a2-8909-9f1dd6d221e8" providerId="ADAL" clId="{F2873774-025B-48C8-96BC-BF6EBA20C5AE}" dt="2022-05-26T09:11:55.963" v="13947" actId="20577"/>
          <ac:spMkLst>
            <pc:docMk/>
            <pc:sldMk cId="2040354983" sldId="280"/>
            <ac:spMk id="3" creationId="{6E68EE2D-D9B7-2949-900C-FAD7061D7F44}"/>
          </ac:spMkLst>
        </pc:spChg>
        <pc:spChg chg="add del mod">
          <ac:chgData name="Max de Visser" userId="a067eacb-e2aa-43a2-8909-9f1dd6d221e8" providerId="ADAL" clId="{F2873774-025B-48C8-96BC-BF6EBA20C5AE}" dt="2022-03-18T13:08:25.702" v="3090" actId="478"/>
          <ac:spMkLst>
            <pc:docMk/>
            <pc:sldMk cId="2040354983" sldId="280"/>
            <ac:spMk id="4" creationId="{41A37C87-F65E-480A-9888-37C96265FFAF}"/>
          </ac:spMkLst>
        </pc:spChg>
        <pc:spChg chg="del">
          <ac:chgData name="Max de Visser" userId="a067eacb-e2aa-43a2-8909-9f1dd6d221e8" providerId="ADAL" clId="{F2873774-025B-48C8-96BC-BF6EBA20C5AE}" dt="2022-03-18T13:08:23.180" v="3088" actId="478"/>
          <ac:spMkLst>
            <pc:docMk/>
            <pc:sldMk cId="2040354983" sldId="280"/>
            <ac:spMk id="6" creationId="{0EC4D5DD-CD6B-41B3-8562-4A2596F00104}"/>
          </ac:spMkLst>
        </pc:spChg>
        <pc:spChg chg="mod">
          <ac:chgData name="Max de Visser" userId="a067eacb-e2aa-43a2-8909-9f1dd6d221e8" providerId="ADAL" clId="{F2873774-025B-48C8-96BC-BF6EBA20C5AE}" dt="2022-06-03T07:32:39.054" v="20110"/>
          <ac:spMkLst>
            <pc:docMk/>
            <pc:sldMk cId="2040354983" sldId="280"/>
            <ac:spMk id="8" creationId="{2AC3B6B3-FDCD-421B-82BC-66231E5C1BFF}"/>
          </ac:spMkLst>
        </pc:spChg>
        <pc:picChg chg="del">
          <ac:chgData name="Max de Visser" userId="a067eacb-e2aa-43a2-8909-9f1dd6d221e8" providerId="ADAL" clId="{F2873774-025B-48C8-96BC-BF6EBA20C5AE}" dt="2022-03-18T13:03:59.830" v="2820" actId="478"/>
          <ac:picMkLst>
            <pc:docMk/>
            <pc:sldMk cId="2040354983" sldId="280"/>
            <ac:picMk id="9" creationId="{56E6D4CF-1A72-4F11-9654-490360E0059E}"/>
          </ac:picMkLst>
        </pc:picChg>
      </pc:sldChg>
      <pc:sldChg chg="modSp add mod">
        <pc:chgData name="Max de Visser" userId="a067eacb-e2aa-43a2-8909-9f1dd6d221e8" providerId="ADAL" clId="{F2873774-025B-48C8-96BC-BF6EBA20C5AE}" dt="2022-03-18T13:27:57.988" v="3566" actId="14100"/>
        <pc:sldMkLst>
          <pc:docMk/>
          <pc:sldMk cId="3287405912" sldId="281"/>
        </pc:sldMkLst>
        <pc:spChg chg="mod">
          <ac:chgData name="Max de Visser" userId="a067eacb-e2aa-43a2-8909-9f1dd6d221e8" providerId="ADAL" clId="{F2873774-025B-48C8-96BC-BF6EBA20C5AE}" dt="2022-03-18T13:27:57.988" v="3566" actId="14100"/>
          <ac:spMkLst>
            <pc:docMk/>
            <pc:sldMk cId="3287405912" sldId="281"/>
            <ac:spMk id="9" creationId="{5D1D7373-249C-4A65-A332-DEFF97D2C5B6}"/>
          </ac:spMkLst>
        </pc:spChg>
        <pc:spChg chg="mod">
          <ac:chgData name="Max de Visser" userId="a067eacb-e2aa-43a2-8909-9f1dd6d221e8" providerId="ADAL" clId="{F2873774-025B-48C8-96BC-BF6EBA20C5AE}" dt="2022-03-18T13:09:00.289" v="3103" actId="1076"/>
          <ac:spMkLst>
            <pc:docMk/>
            <pc:sldMk cId="3287405912" sldId="281"/>
            <ac:spMk id="12" creationId="{37FB6EC2-229E-495B-ACB6-E9ABBAF03AE2}"/>
          </ac:spMkLst>
        </pc:spChg>
      </pc:sldChg>
      <pc:sldChg chg="modSp add mod modNotesTx">
        <pc:chgData name="Max de Visser" userId="a067eacb-e2aa-43a2-8909-9f1dd6d221e8" providerId="ADAL" clId="{F2873774-025B-48C8-96BC-BF6EBA20C5AE}" dt="2022-06-03T07:32:35.007" v="20108" actId="20577"/>
        <pc:sldMkLst>
          <pc:docMk/>
          <pc:sldMk cId="3384535524" sldId="282"/>
        </pc:sldMkLst>
        <pc:spChg chg="mod">
          <ac:chgData name="Max de Visser" userId="a067eacb-e2aa-43a2-8909-9f1dd6d221e8" providerId="ADAL" clId="{F2873774-025B-48C8-96BC-BF6EBA20C5AE}" dt="2022-05-31T13:47:57.712" v="18379" actId="20577"/>
          <ac:spMkLst>
            <pc:docMk/>
            <pc:sldMk cId="3384535524" sldId="282"/>
            <ac:spMk id="3" creationId="{6E68EE2D-D9B7-2949-900C-FAD7061D7F44}"/>
          </ac:spMkLst>
        </pc:spChg>
        <pc:spChg chg="mod">
          <ac:chgData name="Max de Visser" userId="a067eacb-e2aa-43a2-8909-9f1dd6d221e8" providerId="ADAL" clId="{F2873774-025B-48C8-96BC-BF6EBA20C5AE}" dt="2022-06-03T07:32:35.007" v="20108" actId="20577"/>
          <ac:spMkLst>
            <pc:docMk/>
            <pc:sldMk cId="3384535524" sldId="282"/>
            <ac:spMk id="8" creationId="{2AC3B6B3-FDCD-421B-82BC-66231E5C1BFF}"/>
          </ac:spMkLst>
        </pc:spChg>
      </pc:sldChg>
      <pc:sldChg chg="modSp add mod modNotesTx">
        <pc:chgData name="Max de Visser" userId="a067eacb-e2aa-43a2-8909-9f1dd6d221e8" providerId="ADAL" clId="{F2873774-025B-48C8-96BC-BF6EBA20C5AE}" dt="2022-05-17T09:23:34.574" v="4332" actId="20577"/>
        <pc:sldMkLst>
          <pc:docMk/>
          <pc:sldMk cId="3302028180" sldId="283"/>
        </pc:sldMkLst>
        <pc:spChg chg="mod">
          <ac:chgData name="Max de Visser" userId="a067eacb-e2aa-43a2-8909-9f1dd6d221e8" providerId="ADAL" clId="{F2873774-025B-48C8-96BC-BF6EBA20C5AE}" dt="2022-05-17T09:20:40.680" v="4003" actId="20577"/>
          <ac:spMkLst>
            <pc:docMk/>
            <pc:sldMk cId="3302028180" sldId="283"/>
            <ac:spMk id="4" creationId="{F220DEB8-B435-1445-964F-895447A0D611}"/>
          </ac:spMkLst>
        </pc:spChg>
      </pc:sldChg>
      <pc:sldChg chg="addSp delSp modSp add mod ord modShow modNotesTx">
        <pc:chgData name="Max de Visser" userId="a067eacb-e2aa-43a2-8909-9f1dd6d221e8" providerId="ADAL" clId="{F2873774-025B-48C8-96BC-BF6EBA20C5AE}" dt="2022-06-03T11:33:14.923" v="21763" actId="20577"/>
        <pc:sldMkLst>
          <pc:docMk/>
          <pc:sldMk cId="3040983054" sldId="284"/>
        </pc:sldMkLst>
        <pc:spChg chg="add del mod">
          <ac:chgData name="Max de Visser" userId="a067eacb-e2aa-43a2-8909-9f1dd6d221e8" providerId="ADAL" clId="{F2873774-025B-48C8-96BC-BF6EBA20C5AE}" dt="2022-04-12T14:34:09.911" v="3890" actId="478"/>
          <ac:spMkLst>
            <pc:docMk/>
            <pc:sldMk cId="3040983054" sldId="284"/>
            <ac:spMk id="3" creationId="{50CB5813-130E-41B6-9BF6-A203FDBD04EF}"/>
          </ac:spMkLst>
        </pc:spChg>
        <pc:spChg chg="del">
          <ac:chgData name="Max de Visser" userId="a067eacb-e2aa-43a2-8909-9f1dd6d221e8" providerId="ADAL" clId="{F2873774-025B-48C8-96BC-BF6EBA20C5AE}" dt="2022-04-12T14:34:11.977" v="3891" actId="478"/>
          <ac:spMkLst>
            <pc:docMk/>
            <pc:sldMk cId="3040983054" sldId="284"/>
            <ac:spMk id="9" creationId="{5D1D7373-249C-4A65-A332-DEFF97D2C5B6}"/>
          </ac:spMkLst>
        </pc:spChg>
        <pc:spChg chg="del mod">
          <ac:chgData name="Max de Visser" userId="a067eacb-e2aa-43a2-8909-9f1dd6d221e8" providerId="ADAL" clId="{F2873774-025B-48C8-96BC-BF6EBA20C5AE}" dt="2022-04-12T14:34:08.178" v="3889" actId="478"/>
          <ac:spMkLst>
            <pc:docMk/>
            <pc:sldMk cId="3040983054" sldId="284"/>
            <ac:spMk id="12" creationId="{37FB6EC2-229E-495B-ACB6-E9ABBAF03AE2}"/>
          </ac:spMkLst>
        </pc:spChg>
        <pc:picChg chg="add mod modCrop">
          <ac:chgData name="Max de Visser" userId="a067eacb-e2aa-43a2-8909-9f1dd6d221e8" providerId="ADAL" clId="{F2873774-025B-48C8-96BC-BF6EBA20C5AE}" dt="2022-05-26T09:15:56.336" v="14675" actId="14100"/>
          <ac:picMkLst>
            <pc:docMk/>
            <pc:sldMk cId="3040983054" sldId="284"/>
            <ac:picMk id="5" creationId="{F539872D-07D0-4DEC-BA93-17FFB3662F74}"/>
          </ac:picMkLst>
        </pc:picChg>
      </pc:sldChg>
      <pc:sldChg chg="new del">
        <pc:chgData name="Max de Visser" userId="a067eacb-e2aa-43a2-8909-9f1dd6d221e8" providerId="ADAL" clId="{F2873774-025B-48C8-96BC-BF6EBA20C5AE}" dt="2022-04-12T14:33:59.176" v="3884" actId="47"/>
        <pc:sldMkLst>
          <pc:docMk/>
          <pc:sldMk cId="3961027336" sldId="284"/>
        </pc:sldMkLst>
      </pc:sldChg>
      <pc:sldChg chg="addSp delSp modSp add mod modShow modNotesTx">
        <pc:chgData name="Max de Visser" userId="a067eacb-e2aa-43a2-8909-9f1dd6d221e8" providerId="ADAL" clId="{F2873774-025B-48C8-96BC-BF6EBA20C5AE}" dt="2022-06-03T11:33:19.326" v="21764"/>
        <pc:sldMkLst>
          <pc:docMk/>
          <pc:sldMk cId="2544903797" sldId="285"/>
        </pc:sldMkLst>
        <pc:picChg chg="add mod modCrop">
          <ac:chgData name="Max de Visser" userId="a067eacb-e2aa-43a2-8909-9f1dd6d221e8" providerId="ADAL" clId="{F2873774-025B-48C8-96BC-BF6EBA20C5AE}" dt="2022-05-26T09:15:39.848" v="14671" actId="1076"/>
          <ac:picMkLst>
            <pc:docMk/>
            <pc:sldMk cId="2544903797" sldId="285"/>
            <ac:picMk id="3" creationId="{991D447D-5C7E-4534-BA1E-DCA5FC299100}"/>
          </ac:picMkLst>
        </pc:picChg>
        <pc:picChg chg="del">
          <ac:chgData name="Max de Visser" userId="a067eacb-e2aa-43a2-8909-9f1dd6d221e8" providerId="ADAL" clId="{F2873774-025B-48C8-96BC-BF6EBA20C5AE}" dt="2022-04-12T14:34:50.125" v="3899" actId="478"/>
          <ac:picMkLst>
            <pc:docMk/>
            <pc:sldMk cId="2544903797" sldId="285"/>
            <ac:picMk id="5" creationId="{F539872D-07D0-4DEC-BA93-17FFB3662F74}"/>
          </ac:picMkLst>
        </pc:picChg>
      </pc:sldChg>
      <pc:sldChg chg="modSp add mod modNotesTx">
        <pc:chgData name="Max de Visser" userId="a067eacb-e2aa-43a2-8909-9f1dd6d221e8" providerId="ADAL" clId="{F2873774-025B-48C8-96BC-BF6EBA20C5AE}" dt="2022-06-03T10:19:44.827" v="20763" actId="20577"/>
        <pc:sldMkLst>
          <pc:docMk/>
          <pc:sldMk cId="3867966913" sldId="286"/>
        </pc:sldMkLst>
        <pc:spChg chg="mod">
          <ac:chgData name="Max de Visser" userId="a067eacb-e2aa-43a2-8909-9f1dd6d221e8" providerId="ADAL" clId="{F2873774-025B-48C8-96BC-BF6EBA20C5AE}" dt="2022-05-20T12:38:30.438" v="6248" actId="20577"/>
          <ac:spMkLst>
            <pc:docMk/>
            <pc:sldMk cId="3867966913" sldId="286"/>
            <ac:spMk id="3" creationId="{6E68EE2D-D9B7-2949-900C-FAD7061D7F44}"/>
          </ac:spMkLst>
        </pc:spChg>
        <pc:spChg chg="mod">
          <ac:chgData name="Max de Visser" userId="a067eacb-e2aa-43a2-8909-9f1dd6d221e8" providerId="ADAL" clId="{F2873774-025B-48C8-96BC-BF6EBA20C5AE}" dt="2022-05-20T12:39:12.887" v="6459" actId="20577"/>
          <ac:spMkLst>
            <pc:docMk/>
            <pc:sldMk cId="3867966913" sldId="286"/>
            <ac:spMk id="6" creationId="{0EC4D5DD-CD6B-41B3-8562-4A2596F00104}"/>
          </ac:spMkLst>
        </pc:spChg>
      </pc:sldChg>
      <pc:sldChg chg="modSp add mod ord modNotesTx">
        <pc:chgData name="Max de Visser" userId="a067eacb-e2aa-43a2-8909-9f1dd6d221e8" providerId="ADAL" clId="{F2873774-025B-48C8-96BC-BF6EBA20C5AE}" dt="2022-05-31T13:47:17.617" v="18368" actId="27636"/>
        <pc:sldMkLst>
          <pc:docMk/>
          <pc:sldMk cId="3776689235" sldId="287"/>
        </pc:sldMkLst>
        <pc:spChg chg="mod">
          <ac:chgData name="Max de Visser" userId="a067eacb-e2aa-43a2-8909-9f1dd6d221e8" providerId="ADAL" clId="{F2873774-025B-48C8-96BC-BF6EBA20C5AE}" dt="2022-05-31T13:47:17.617" v="18368" actId="27636"/>
          <ac:spMkLst>
            <pc:docMk/>
            <pc:sldMk cId="3776689235" sldId="287"/>
            <ac:spMk id="10" creationId="{96B16C26-0978-4681-B389-6D016ADD2550}"/>
          </ac:spMkLst>
        </pc:spChg>
      </pc:sldChg>
      <pc:sldChg chg="addSp delSp modSp add mod ord delAnim modNotesTx">
        <pc:chgData name="Max de Visser" userId="a067eacb-e2aa-43a2-8909-9f1dd6d221e8" providerId="ADAL" clId="{F2873774-025B-48C8-96BC-BF6EBA20C5AE}" dt="2022-06-03T07:13:57.869" v="19367" actId="20577"/>
        <pc:sldMkLst>
          <pc:docMk/>
          <pc:sldMk cId="4089978590" sldId="288"/>
        </pc:sldMkLst>
        <pc:spChg chg="mod">
          <ac:chgData name="Max de Visser" userId="a067eacb-e2aa-43a2-8909-9f1dd6d221e8" providerId="ADAL" clId="{F2873774-025B-48C8-96BC-BF6EBA20C5AE}" dt="2022-05-26T08:17:58.558" v="11839" actId="20577"/>
          <ac:spMkLst>
            <pc:docMk/>
            <pc:sldMk cId="4089978590" sldId="288"/>
            <ac:spMk id="3" creationId="{6E68EE2D-D9B7-2949-900C-FAD7061D7F44}"/>
          </ac:spMkLst>
        </pc:spChg>
        <pc:spChg chg="mod">
          <ac:chgData name="Max de Visser" userId="a067eacb-e2aa-43a2-8909-9f1dd6d221e8" providerId="ADAL" clId="{F2873774-025B-48C8-96BC-BF6EBA20C5AE}" dt="2022-05-20T13:23:53.965" v="9171" actId="20577"/>
          <ac:spMkLst>
            <pc:docMk/>
            <pc:sldMk cId="4089978590" sldId="288"/>
            <ac:spMk id="8" creationId="{2AC3B6B3-FDCD-421B-82BC-66231E5C1BFF}"/>
          </ac:spMkLst>
        </pc:spChg>
        <pc:spChg chg="add del mod">
          <ac:chgData name="Max de Visser" userId="a067eacb-e2aa-43a2-8909-9f1dd6d221e8" providerId="ADAL" clId="{F2873774-025B-48C8-96BC-BF6EBA20C5AE}" dt="2022-05-26T08:06:45.082" v="11824" actId="478"/>
          <ac:spMkLst>
            <pc:docMk/>
            <pc:sldMk cId="4089978590" sldId="288"/>
            <ac:spMk id="9" creationId="{9611A11A-0928-4CA8-BD48-76CEB3BD70CA}"/>
          </ac:spMkLst>
        </pc:spChg>
        <pc:spChg chg="add mod">
          <ac:chgData name="Max de Visser" userId="a067eacb-e2aa-43a2-8909-9f1dd6d221e8" providerId="ADAL" clId="{F2873774-025B-48C8-96BC-BF6EBA20C5AE}" dt="2022-06-03T07:13:02.643" v="19252" actId="20577"/>
          <ac:spMkLst>
            <pc:docMk/>
            <pc:sldMk cId="4089978590" sldId="288"/>
            <ac:spMk id="10" creationId="{B62ECB5A-644B-49AA-BD22-BDCCAFA90740}"/>
          </ac:spMkLst>
        </pc:spChg>
        <pc:spChg chg="del">
          <ac:chgData name="Max de Visser" userId="a067eacb-e2aa-43a2-8909-9f1dd6d221e8" providerId="ADAL" clId="{F2873774-025B-48C8-96BC-BF6EBA20C5AE}" dt="2022-05-20T13:23:44.573" v="9137" actId="478"/>
          <ac:spMkLst>
            <pc:docMk/>
            <pc:sldMk cId="4089978590" sldId="288"/>
            <ac:spMk id="11" creationId="{73617CF8-5C55-416F-B8C7-C667BDE03442}"/>
          </ac:spMkLst>
        </pc:spChg>
        <pc:graphicFrameChg chg="del">
          <ac:chgData name="Max de Visser" userId="a067eacb-e2aa-43a2-8909-9f1dd6d221e8" providerId="ADAL" clId="{F2873774-025B-48C8-96BC-BF6EBA20C5AE}" dt="2022-05-20T13:23:42.477" v="9136" actId="478"/>
          <ac:graphicFrameMkLst>
            <pc:docMk/>
            <pc:sldMk cId="4089978590" sldId="288"/>
            <ac:graphicFrameMk id="10" creationId="{5B4C0C94-2449-494A-BBC3-43A0504C6B00}"/>
          </ac:graphicFrameMkLst>
        </pc:graphicFrameChg>
        <pc:picChg chg="add mod">
          <ac:chgData name="Max de Visser" userId="a067eacb-e2aa-43a2-8909-9f1dd6d221e8" providerId="ADAL" clId="{F2873774-025B-48C8-96BC-BF6EBA20C5AE}" dt="2022-05-26T08:26:24.884" v="12288" actId="1076"/>
          <ac:picMkLst>
            <pc:docMk/>
            <pc:sldMk cId="4089978590" sldId="288"/>
            <ac:picMk id="1026" creationId="{B849DFC4-284E-4D60-A47E-DAE61F06491D}"/>
          </ac:picMkLst>
        </pc:picChg>
      </pc:sldChg>
      <pc:sldChg chg="addSp delSp modSp add mod ord delAnim">
        <pc:chgData name="Max de Visser" userId="a067eacb-e2aa-43a2-8909-9f1dd6d221e8" providerId="ADAL" clId="{F2873774-025B-48C8-96BC-BF6EBA20C5AE}" dt="2022-06-03T07:20:36.865" v="19787" actId="20577"/>
        <pc:sldMkLst>
          <pc:docMk/>
          <pc:sldMk cId="2276925803" sldId="289"/>
        </pc:sldMkLst>
        <pc:spChg chg="mod">
          <ac:chgData name="Max de Visser" userId="a067eacb-e2aa-43a2-8909-9f1dd6d221e8" providerId="ADAL" clId="{F2873774-025B-48C8-96BC-BF6EBA20C5AE}" dt="2022-05-20T13:24:16.982" v="9199" actId="20577"/>
          <ac:spMkLst>
            <pc:docMk/>
            <pc:sldMk cId="2276925803" sldId="289"/>
            <ac:spMk id="3" creationId="{6E68EE2D-D9B7-2949-900C-FAD7061D7F44}"/>
          </ac:spMkLst>
        </pc:spChg>
        <pc:spChg chg="del">
          <ac:chgData name="Max de Visser" userId="a067eacb-e2aa-43a2-8909-9f1dd6d221e8" providerId="ADAL" clId="{F2873774-025B-48C8-96BC-BF6EBA20C5AE}" dt="2022-05-20T13:24:09.542" v="9172" actId="478"/>
          <ac:spMkLst>
            <pc:docMk/>
            <pc:sldMk cId="2276925803" sldId="289"/>
            <ac:spMk id="8" creationId="{2AC3B6B3-FDCD-421B-82BC-66231E5C1BFF}"/>
          </ac:spMkLst>
        </pc:spChg>
        <pc:spChg chg="add mod">
          <ac:chgData name="Max de Visser" userId="a067eacb-e2aa-43a2-8909-9f1dd6d221e8" providerId="ADAL" clId="{F2873774-025B-48C8-96BC-BF6EBA20C5AE}" dt="2022-06-03T07:20:36.865" v="19787" actId="20577"/>
          <ac:spMkLst>
            <pc:docMk/>
            <pc:sldMk cId="2276925803" sldId="289"/>
            <ac:spMk id="9" creationId="{9E4E1316-9CEA-444B-82F9-F1FF218C47D5}"/>
          </ac:spMkLst>
        </pc:spChg>
        <pc:spChg chg="del mod">
          <ac:chgData name="Max de Visser" userId="a067eacb-e2aa-43a2-8909-9f1dd6d221e8" providerId="ADAL" clId="{F2873774-025B-48C8-96BC-BF6EBA20C5AE}" dt="2022-05-24T13:58:26.348" v="9922" actId="478"/>
          <ac:spMkLst>
            <pc:docMk/>
            <pc:sldMk cId="2276925803" sldId="289"/>
            <ac:spMk id="11" creationId="{73617CF8-5C55-416F-B8C7-C667BDE03442}"/>
          </ac:spMkLst>
        </pc:spChg>
        <pc:graphicFrameChg chg="del">
          <ac:chgData name="Max de Visser" userId="a067eacb-e2aa-43a2-8909-9f1dd6d221e8" providerId="ADAL" clId="{F2873774-025B-48C8-96BC-BF6EBA20C5AE}" dt="2022-05-20T13:24:10.948" v="9173" actId="478"/>
          <ac:graphicFrameMkLst>
            <pc:docMk/>
            <pc:sldMk cId="2276925803" sldId="289"/>
            <ac:graphicFrameMk id="10" creationId="{5B4C0C94-2449-494A-BBC3-43A0504C6B00}"/>
          </ac:graphicFrameMkLst>
        </pc:graphicFrameChg>
        <pc:picChg chg="add del mod">
          <ac:chgData name="Max de Visser" userId="a067eacb-e2aa-43a2-8909-9f1dd6d221e8" providerId="ADAL" clId="{F2873774-025B-48C8-96BC-BF6EBA20C5AE}" dt="2022-05-26T08:36:11.430" v="13236" actId="478"/>
          <ac:picMkLst>
            <pc:docMk/>
            <pc:sldMk cId="2276925803" sldId="289"/>
            <ac:picMk id="12" creationId="{56A4E708-31BF-49CB-BB98-999C932EFC26}"/>
          </ac:picMkLst>
        </pc:picChg>
      </pc:sldChg>
      <pc:sldChg chg="modSp add mod">
        <pc:chgData name="Max de Visser" userId="a067eacb-e2aa-43a2-8909-9f1dd6d221e8" providerId="ADAL" clId="{F2873774-025B-48C8-96BC-BF6EBA20C5AE}" dt="2022-06-03T07:15:01.828" v="19385" actId="20577"/>
        <pc:sldMkLst>
          <pc:docMk/>
          <pc:sldMk cId="3707571359" sldId="290"/>
        </pc:sldMkLst>
        <pc:spChg chg="mod">
          <ac:chgData name="Max de Visser" userId="a067eacb-e2aa-43a2-8909-9f1dd6d221e8" providerId="ADAL" clId="{F2873774-025B-48C8-96BC-BF6EBA20C5AE}" dt="2022-06-03T07:15:01.828" v="19385" actId="20577"/>
          <ac:spMkLst>
            <pc:docMk/>
            <pc:sldMk cId="3707571359" sldId="290"/>
            <ac:spMk id="3" creationId="{6E68EE2D-D9B7-2949-900C-FAD7061D7F44}"/>
          </ac:spMkLst>
        </pc:spChg>
        <pc:spChg chg="mod">
          <ac:chgData name="Max de Visser" userId="a067eacb-e2aa-43a2-8909-9f1dd6d221e8" providerId="ADAL" clId="{F2873774-025B-48C8-96BC-BF6EBA20C5AE}" dt="2022-06-03T07:14:49.474" v="19383" actId="20577"/>
          <ac:spMkLst>
            <pc:docMk/>
            <pc:sldMk cId="3707571359" sldId="290"/>
            <ac:spMk id="8" creationId="{2AC3B6B3-FDCD-421B-82BC-66231E5C1BFF}"/>
          </ac:spMkLst>
        </pc:spChg>
      </pc:sldChg>
      <pc:sldChg chg="addSp delSp modSp add mod modAnim modNotesTx">
        <pc:chgData name="Max de Visser" userId="a067eacb-e2aa-43a2-8909-9f1dd6d221e8" providerId="ADAL" clId="{F2873774-025B-48C8-96BC-BF6EBA20C5AE}" dt="2022-06-03T07:19:21.664" v="19739" actId="20577"/>
        <pc:sldMkLst>
          <pc:docMk/>
          <pc:sldMk cId="899481865" sldId="291"/>
        </pc:sldMkLst>
        <pc:spChg chg="add mod">
          <ac:chgData name="Max de Visser" userId="a067eacb-e2aa-43a2-8909-9f1dd6d221e8" providerId="ADAL" clId="{F2873774-025B-48C8-96BC-BF6EBA20C5AE}" dt="2022-05-24T14:01:13.112" v="9994"/>
          <ac:spMkLst>
            <pc:docMk/>
            <pc:sldMk cId="899481865" sldId="291"/>
            <ac:spMk id="8" creationId="{01552CFC-F0EF-44BE-BA9F-0E7007451EB8}"/>
          </ac:spMkLst>
        </pc:spChg>
        <pc:spChg chg="mod">
          <ac:chgData name="Max de Visser" userId="a067eacb-e2aa-43a2-8909-9f1dd6d221e8" providerId="ADAL" clId="{F2873774-025B-48C8-96BC-BF6EBA20C5AE}" dt="2022-05-26T08:48:53.362" v="13321" actId="14100"/>
          <ac:spMkLst>
            <pc:docMk/>
            <pc:sldMk cId="899481865" sldId="291"/>
            <ac:spMk id="9" creationId="{9E4E1316-9CEA-444B-82F9-F1FF218C47D5}"/>
          </ac:spMkLst>
        </pc:spChg>
        <pc:graphicFrameChg chg="add mod modGraphic">
          <ac:chgData name="Max de Visser" userId="a067eacb-e2aa-43a2-8909-9f1dd6d221e8" providerId="ADAL" clId="{F2873774-025B-48C8-96BC-BF6EBA20C5AE}" dt="2022-05-26T08:48:58.266" v="13322" actId="1076"/>
          <ac:graphicFrameMkLst>
            <pc:docMk/>
            <pc:sldMk cId="899481865" sldId="291"/>
            <ac:graphicFrameMk id="10" creationId="{3FA9FE50-372B-4929-AA74-C6BC2760A214}"/>
          </ac:graphicFrameMkLst>
        </pc:graphicFrameChg>
        <pc:graphicFrameChg chg="add mod modGraphic">
          <ac:chgData name="Max de Visser" userId="a067eacb-e2aa-43a2-8909-9f1dd6d221e8" providerId="ADAL" clId="{F2873774-025B-48C8-96BC-BF6EBA20C5AE}" dt="2022-05-26T08:48:58.266" v="13322" actId="1076"/>
          <ac:graphicFrameMkLst>
            <pc:docMk/>
            <pc:sldMk cId="899481865" sldId="291"/>
            <ac:graphicFrameMk id="11" creationId="{F1173F78-A0A2-4456-A755-95BA0777FA10}"/>
          </ac:graphicFrameMkLst>
        </pc:graphicFrameChg>
        <pc:graphicFrameChg chg="add mod modGraphic">
          <ac:chgData name="Max de Visser" userId="a067eacb-e2aa-43a2-8909-9f1dd6d221e8" providerId="ADAL" clId="{F2873774-025B-48C8-96BC-BF6EBA20C5AE}" dt="2022-06-03T07:19:21.664" v="19739" actId="20577"/>
          <ac:graphicFrameMkLst>
            <pc:docMk/>
            <pc:sldMk cId="899481865" sldId="291"/>
            <ac:graphicFrameMk id="12" creationId="{8129872D-3193-400D-96CD-BF3F73F6E1E8}"/>
          </ac:graphicFrameMkLst>
        </pc:graphicFrameChg>
        <pc:picChg chg="del mod">
          <ac:chgData name="Max de Visser" userId="a067eacb-e2aa-43a2-8909-9f1dd6d221e8" providerId="ADAL" clId="{F2873774-025B-48C8-96BC-BF6EBA20C5AE}" dt="2022-05-24T14:49:56.194" v="10162" actId="478"/>
          <ac:picMkLst>
            <pc:docMk/>
            <pc:sldMk cId="899481865" sldId="291"/>
            <ac:picMk id="12" creationId="{56A4E708-31BF-49CB-BB98-999C932EFC26}"/>
          </ac:picMkLst>
        </pc:picChg>
      </pc:sldChg>
      <pc:sldChg chg="addSp modSp add mod ord modAnim modShow">
        <pc:chgData name="Max de Visser" userId="a067eacb-e2aa-43a2-8909-9f1dd6d221e8" providerId="ADAL" clId="{F2873774-025B-48C8-96BC-BF6EBA20C5AE}" dt="2022-06-03T07:34:26.878" v="20146" actId="729"/>
        <pc:sldMkLst>
          <pc:docMk/>
          <pc:sldMk cId="3637705269" sldId="292"/>
        </pc:sldMkLst>
        <pc:spChg chg="mod">
          <ac:chgData name="Max de Visser" userId="a067eacb-e2aa-43a2-8909-9f1dd6d221e8" providerId="ADAL" clId="{F2873774-025B-48C8-96BC-BF6EBA20C5AE}" dt="2022-05-26T07:54:12.142" v="10950" actId="20577"/>
          <ac:spMkLst>
            <pc:docMk/>
            <pc:sldMk cId="3637705269" sldId="292"/>
            <ac:spMk id="3" creationId="{6E68EE2D-D9B7-2949-900C-FAD7061D7F44}"/>
          </ac:spMkLst>
        </pc:spChg>
        <pc:spChg chg="mod">
          <ac:chgData name="Max de Visser" userId="a067eacb-e2aa-43a2-8909-9f1dd6d221e8" providerId="ADAL" clId="{F2873774-025B-48C8-96BC-BF6EBA20C5AE}" dt="2022-05-31T09:41:39.692" v="16912" actId="20577"/>
          <ac:spMkLst>
            <pc:docMk/>
            <pc:sldMk cId="3637705269" sldId="292"/>
            <ac:spMk id="6" creationId="{0EC4D5DD-CD6B-41B3-8562-4A2596F00104}"/>
          </ac:spMkLst>
        </pc:spChg>
        <pc:spChg chg="add mod">
          <ac:chgData name="Max de Visser" userId="a067eacb-e2aa-43a2-8909-9f1dd6d221e8" providerId="ADAL" clId="{F2873774-025B-48C8-96BC-BF6EBA20C5AE}" dt="2022-05-31T09:41:51.123" v="16926" actId="1036"/>
          <ac:spMkLst>
            <pc:docMk/>
            <pc:sldMk cId="3637705269" sldId="292"/>
            <ac:spMk id="8" creationId="{2B9CF04F-A57D-4C19-AED8-C676874F8DFB}"/>
          </ac:spMkLst>
        </pc:spChg>
      </pc:sldChg>
      <pc:sldChg chg="delSp modSp add del mod ord">
        <pc:chgData name="Max de Visser" userId="a067eacb-e2aa-43a2-8909-9f1dd6d221e8" providerId="ADAL" clId="{F2873774-025B-48C8-96BC-BF6EBA20C5AE}" dt="2022-05-26T08:01:56.654" v="11522" actId="2696"/>
        <pc:sldMkLst>
          <pc:docMk/>
          <pc:sldMk cId="2281355224" sldId="293"/>
        </pc:sldMkLst>
        <pc:spChg chg="mod">
          <ac:chgData name="Max de Visser" userId="a067eacb-e2aa-43a2-8909-9f1dd6d221e8" providerId="ADAL" clId="{F2873774-025B-48C8-96BC-BF6EBA20C5AE}" dt="2022-05-26T08:01:34.060" v="11505" actId="5793"/>
          <ac:spMkLst>
            <pc:docMk/>
            <pc:sldMk cId="2281355224" sldId="293"/>
            <ac:spMk id="3" creationId="{6E68EE2D-D9B7-2949-900C-FAD7061D7F44}"/>
          </ac:spMkLst>
        </pc:spChg>
        <pc:spChg chg="del mod">
          <ac:chgData name="Max de Visser" userId="a067eacb-e2aa-43a2-8909-9f1dd6d221e8" providerId="ADAL" clId="{F2873774-025B-48C8-96BC-BF6EBA20C5AE}" dt="2022-05-26T08:01:53.135" v="11521" actId="478"/>
          <ac:spMkLst>
            <pc:docMk/>
            <pc:sldMk cId="2281355224" sldId="293"/>
            <ac:spMk id="10" creationId="{96B16C26-0978-4681-B389-6D016ADD2550}"/>
          </ac:spMkLst>
        </pc:spChg>
      </pc:sldChg>
      <pc:sldChg chg="new del">
        <pc:chgData name="Max de Visser" userId="a067eacb-e2aa-43a2-8909-9f1dd6d221e8" providerId="ADAL" clId="{F2873774-025B-48C8-96BC-BF6EBA20C5AE}" dt="2022-05-26T07:57:24.551" v="11188" actId="47"/>
        <pc:sldMkLst>
          <pc:docMk/>
          <pc:sldMk cId="3656680010" sldId="293"/>
        </pc:sldMkLst>
      </pc:sldChg>
      <pc:sldChg chg="add modNotesTx">
        <pc:chgData name="Max de Visser" userId="a067eacb-e2aa-43a2-8909-9f1dd6d221e8" providerId="ADAL" clId="{F2873774-025B-48C8-96BC-BF6EBA20C5AE}" dt="2022-06-03T10:24:15.810" v="20770" actId="113"/>
        <pc:sldMkLst>
          <pc:docMk/>
          <pc:sldMk cId="4077946247" sldId="293"/>
        </pc:sldMkLst>
      </pc:sldChg>
      <pc:sldChg chg="addSp modSp add mod modNotesTx">
        <pc:chgData name="Max de Visser" userId="a067eacb-e2aa-43a2-8909-9f1dd6d221e8" providerId="ADAL" clId="{F2873774-025B-48C8-96BC-BF6EBA20C5AE}" dt="2022-06-03T07:17:58.627" v="19715" actId="20577"/>
        <pc:sldMkLst>
          <pc:docMk/>
          <pc:sldMk cId="3060987078" sldId="294"/>
        </pc:sldMkLst>
        <pc:spChg chg="mod">
          <ac:chgData name="Max de Visser" userId="a067eacb-e2aa-43a2-8909-9f1dd6d221e8" providerId="ADAL" clId="{F2873774-025B-48C8-96BC-BF6EBA20C5AE}" dt="2022-05-26T08:30:43.334" v="12637" actId="20577"/>
          <ac:spMkLst>
            <pc:docMk/>
            <pc:sldMk cId="3060987078" sldId="294"/>
            <ac:spMk id="3" creationId="{6E68EE2D-D9B7-2949-900C-FAD7061D7F44}"/>
          </ac:spMkLst>
        </pc:spChg>
        <pc:spChg chg="mod">
          <ac:chgData name="Max de Visser" userId="a067eacb-e2aa-43a2-8909-9f1dd6d221e8" providerId="ADAL" clId="{F2873774-025B-48C8-96BC-BF6EBA20C5AE}" dt="2022-06-03T07:16:33.895" v="19506" actId="114"/>
          <ac:spMkLst>
            <pc:docMk/>
            <pc:sldMk cId="3060987078" sldId="294"/>
            <ac:spMk id="9" creationId="{7BB104AC-8960-424F-A78B-DE3A720B7068}"/>
          </ac:spMkLst>
        </pc:spChg>
        <pc:picChg chg="add mod">
          <ac:chgData name="Max de Visser" userId="a067eacb-e2aa-43a2-8909-9f1dd6d221e8" providerId="ADAL" clId="{F2873774-025B-48C8-96BC-BF6EBA20C5AE}" dt="2022-05-26T08:34:46.515" v="13212" actId="1076"/>
          <ac:picMkLst>
            <pc:docMk/>
            <pc:sldMk cId="3060987078" sldId="294"/>
            <ac:picMk id="4" creationId="{076E01ED-A2C6-4C1B-935E-A03F63940E64}"/>
          </ac:picMkLst>
        </pc:picChg>
      </pc:sldChg>
      <pc:sldChg chg="addSp delSp modSp add mod delAnim modNotesTx">
        <pc:chgData name="Max de Visser" userId="a067eacb-e2aa-43a2-8909-9f1dd6d221e8" providerId="ADAL" clId="{F2873774-025B-48C8-96BC-BF6EBA20C5AE}" dt="2022-06-03T10:26:45.015" v="20776" actId="1076"/>
        <pc:sldMkLst>
          <pc:docMk/>
          <pc:sldMk cId="4086224016" sldId="295"/>
        </pc:sldMkLst>
        <pc:spChg chg="del">
          <ac:chgData name="Max de Visser" userId="a067eacb-e2aa-43a2-8909-9f1dd6d221e8" providerId="ADAL" clId="{F2873774-025B-48C8-96BC-BF6EBA20C5AE}" dt="2022-05-26T08:52:59.109" v="13367" actId="478"/>
          <ac:spMkLst>
            <pc:docMk/>
            <pc:sldMk cId="4086224016" sldId="295"/>
            <ac:spMk id="8" creationId="{01552CFC-F0EF-44BE-BA9F-0E7007451EB8}"/>
          </ac:spMkLst>
        </pc:spChg>
        <pc:spChg chg="del">
          <ac:chgData name="Max de Visser" userId="a067eacb-e2aa-43a2-8909-9f1dd6d221e8" providerId="ADAL" clId="{F2873774-025B-48C8-96BC-BF6EBA20C5AE}" dt="2022-05-26T08:47:48.153" v="13312" actId="478"/>
          <ac:spMkLst>
            <pc:docMk/>
            <pc:sldMk cId="4086224016" sldId="295"/>
            <ac:spMk id="9" creationId="{9E4E1316-9CEA-444B-82F9-F1FF218C47D5}"/>
          </ac:spMkLst>
        </pc:spChg>
        <pc:spChg chg="add del mod">
          <ac:chgData name="Max de Visser" userId="a067eacb-e2aa-43a2-8909-9f1dd6d221e8" providerId="ADAL" clId="{F2873774-025B-48C8-96BC-BF6EBA20C5AE}" dt="2022-06-03T07:20:41.145" v="19788" actId="478"/>
          <ac:spMkLst>
            <pc:docMk/>
            <pc:sldMk cId="4086224016" sldId="295"/>
            <ac:spMk id="14" creationId="{4C1B0F3F-4ECA-4055-88E9-D2857F46617A}"/>
          </ac:spMkLst>
        </pc:spChg>
        <pc:graphicFrameChg chg="del">
          <ac:chgData name="Max de Visser" userId="a067eacb-e2aa-43a2-8909-9f1dd6d221e8" providerId="ADAL" clId="{F2873774-025B-48C8-96BC-BF6EBA20C5AE}" dt="2022-05-26T08:47:50.557" v="13313" actId="478"/>
          <ac:graphicFrameMkLst>
            <pc:docMk/>
            <pc:sldMk cId="4086224016" sldId="295"/>
            <ac:graphicFrameMk id="10" creationId="{3FA9FE50-372B-4929-AA74-C6BC2760A214}"/>
          </ac:graphicFrameMkLst>
        </pc:graphicFrameChg>
        <pc:graphicFrameChg chg="del">
          <ac:chgData name="Max de Visser" userId="a067eacb-e2aa-43a2-8909-9f1dd6d221e8" providerId="ADAL" clId="{F2873774-025B-48C8-96BC-BF6EBA20C5AE}" dt="2022-05-26T08:47:50.557" v="13313" actId="478"/>
          <ac:graphicFrameMkLst>
            <pc:docMk/>
            <pc:sldMk cId="4086224016" sldId="295"/>
            <ac:graphicFrameMk id="11" creationId="{F1173F78-A0A2-4456-A755-95BA0777FA10}"/>
          </ac:graphicFrameMkLst>
        </pc:graphicFrameChg>
        <pc:graphicFrameChg chg="del">
          <ac:chgData name="Max de Visser" userId="a067eacb-e2aa-43a2-8909-9f1dd6d221e8" providerId="ADAL" clId="{F2873774-025B-48C8-96BC-BF6EBA20C5AE}" dt="2022-05-26T08:47:50.557" v="13313" actId="478"/>
          <ac:graphicFrameMkLst>
            <pc:docMk/>
            <pc:sldMk cId="4086224016" sldId="295"/>
            <ac:graphicFrameMk id="12" creationId="{8129872D-3193-400D-96CD-BF3F73F6E1E8}"/>
          </ac:graphicFrameMkLst>
        </pc:graphicFrameChg>
        <pc:picChg chg="add mod">
          <ac:chgData name="Max de Visser" userId="a067eacb-e2aa-43a2-8909-9f1dd6d221e8" providerId="ADAL" clId="{F2873774-025B-48C8-96BC-BF6EBA20C5AE}" dt="2022-06-03T10:26:45.015" v="20776" actId="1076"/>
          <ac:picMkLst>
            <pc:docMk/>
            <pc:sldMk cId="4086224016" sldId="295"/>
            <ac:picMk id="4" creationId="{85042770-EF30-B1A7-3F76-EA75F463ACC3}"/>
          </ac:picMkLst>
        </pc:picChg>
        <pc:picChg chg="add del mod">
          <ac:chgData name="Max de Visser" userId="a067eacb-e2aa-43a2-8909-9f1dd6d221e8" providerId="ADAL" clId="{F2873774-025B-48C8-96BC-BF6EBA20C5AE}" dt="2022-06-03T10:26:34.511" v="20771" actId="478"/>
          <ac:picMkLst>
            <pc:docMk/>
            <pc:sldMk cId="4086224016" sldId="295"/>
            <ac:picMk id="13" creationId="{A4B731A1-27A5-41D0-8B7C-FEF64393A408}"/>
          </ac:picMkLst>
        </pc:picChg>
      </pc:sldChg>
      <pc:sldChg chg="addSp delSp modSp add mod modNotesTx">
        <pc:chgData name="Max de Visser" userId="a067eacb-e2aa-43a2-8909-9f1dd6d221e8" providerId="ADAL" clId="{F2873774-025B-48C8-96BC-BF6EBA20C5AE}" dt="2022-06-03T07:29:26.527" v="19949" actId="20577"/>
        <pc:sldMkLst>
          <pc:docMk/>
          <pc:sldMk cId="785193636" sldId="296"/>
        </pc:sldMkLst>
        <pc:spChg chg="mod">
          <ac:chgData name="Max de Visser" userId="a067eacb-e2aa-43a2-8909-9f1dd6d221e8" providerId="ADAL" clId="{F2873774-025B-48C8-96BC-BF6EBA20C5AE}" dt="2022-05-26T09:01:41.662" v="13540" actId="5793"/>
          <ac:spMkLst>
            <pc:docMk/>
            <pc:sldMk cId="785193636" sldId="296"/>
            <ac:spMk id="3" creationId="{6E68EE2D-D9B7-2949-900C-FAD7061D7F44}"/>
          </ac:spMkLst>
        </pc:spChg>
        <pc:spChg chg="del">
          <ac:chgData name="Max de Visser" userId="a067eacb-e2aa-43a2-8909-9f1dd6d221e8" providerId="ADAL" clId="{F2873774-025B-48C8-96BC-BF6EBA20C5AE}" dt="2022-05-26T08:52:52.733" v="13366" actId="478"/>
          <ac:spMkLst>
            <pc:docMk/>
            <pc:sldMk cId="785193636" sldId="296"/>
            <ac:spMk id="8" creationId="{01552CFC-F0EF-44BE-BA9F-0E7007451EB8}"/>
          </ac:spMkLst>
        </pc:spChg>
        <pc:spChg chg="add mod">
          <ac:chgData name="Max de Visser" userId="a067eacb-e2aa-43a2-8909-9f1dd6d221e8" providerId="ADAL" clId="{F2873774-025B-48C8-96BC-BF6EBA20C5AE}" dt="2022-06-03T07:29:26.527" v="19949" actId="20577"/>
          <ac:spMkLst>
            <pc:docMk/>
            <pc:sldMk cId="785193636" sldId="296"/>
            <ac:spMk id="8" creationId="{7EC173D1-F73C-D622-6ECD-32ABAF377E0C}"/>
          </ac:spMkLst>
        </pc:spChg>
        <pc:spChg chg="add del mod">
          <ac:chgData name="Max de Visser" userId="a067eacb-e2aa-43a2-8909-9f1dd6d221e8" providerId="ADAL" clId="{F2873774-025B-48C8-96BC-BF6EBA20C5AE}" dt="2022-05-26T08:58:34.538" v="13444" actId="478"/>
          <ac:spMkLst>
            <pc:docMk/>
            <pc:sldMk cId="785193636" sldId="296"/>
            <ac:spMk id="9" creationId="{EB29A1B4-D032-4613-B0D2-0063684B8456}"/>
          </ac:spMkLst>
        </pc:spChg>
        <pc:spChg chg="add del mod">
          <ac:chgData name="Max de Visser" userId="a067eacb-e2aa-43a2-8909-9f1dd6d221e8" providerId="ADAL" clId="{F2873774-025B-48C8-96BC-BF6EBA20C5AE}" dt="2022-05-26T08:58:39.924" v="13446" actId="478"/>
          <ac:spMkLst>
            <pc:docMk/>
            <pc:sldMk cId="785193636" sldId="296"/>
            <ac:spMk id="10" creationId="{EE0BAD57-60D1-4837-BF95-81FA01734FA2}"/>
          </ac:spMkLst>
        </pc:spChg>
        <pc:spChg chg="add mod">
          <ac:chgData name="Max de Visser" userId="a067eacb-e2aa-43a2-8909-9f1dd6d221e8" providerId="ADAL" clId="{F2873774-025B-48C8-96BC-BF6EBA20C5AE}" dt="2022-05-26T09:01:28.630" v="13536" actId="20577"/>
          <ac:spMkLst>
            <pc:docMk/>
            <pc:sldMk cId="785193636" sldId="296"/>
            <ac:spMk id="11" creationId="{2546338E-A248-440B-82CD-42543EA611DB}"/>
          </ac:spMkLst>
        </pc:spChg>
        <pc:spChg chg="del">
          <ac:chgData name="Max de Visser" userId="a067eacb-e2aa-43a2-8909-9f1dd6d221e8" providerId="ADAL" clId="{F2873774-025B-48C8-96BC-BF6EBA20C5AE}" dt="2022-05-26T08:55:51.319" v="13394" actId="478"/>
          <ac:spMkLst>
            <pc:docMk/>
            <pc:sldMk cId="785193636" sldId="296"/>
            <ac:spMk id="14" creationId="{4C1B0F3F-4ECA-4055-88E9-D2857F46617A}"/>
          </ac:spMkLst>
        </pc:spChg>
        <pc:spChg chg="add del mod">
          <ac:chgData name="Max de Visser" userId="a067eacb-e2aa-43a2-8909-9f1dd6d221e8" providerId="ADAL" clId="{F2873774-025B-48C8-96BC-BF6EBA20C5AE}" dt="2022-05-26T09:05:25.087" v="13567" actId="478"/>
          <ac:spMkLst>
            <pc:docMk/>
            <pc:sldMk cId="785193636" sldId="296"/>
            <ac:spMk id="15" creationId="{B81927FC-BDE8-4159-B014-632F5D296F20}"/>
          </ac:spMkLst>
        </pc:spChg>
        <pc:graphicFrameChg chg="add mod modGraphic">
          <ac:chgData name="Max de Visser" userId="a067eacb-e2aa-43a2-8909-9f1dd6d221e8" providerId="ADAL" clId="{F2873774-025B-48C8-96BC-BF6EBA20C5AE}" dt="2022-06-03T07:21:21.237" v="19792" actId="20577"/>
          <ac:graphicFrameMkLst>
            <pc:docMk/>
            <pc:sldMk cId="785193636" sldId="296"/>
            <ac:graphicFrameMk id="2" creationId="{72434E95-70C7-49CC-A1FB-F62AC0BEC493}"/>
          </ac:graphicFrameMkLst>
        </pc:graphicFrameChg>
        <pc:graphicFrameChg chg="add del mod modGraphic">
          <ac:chgData name="Max de Visser" userId="a067eacb-e2aa-43a2-8909-9f1dd6d221e8" providerId="ADAL" clId="{F2873774-025B-48C8-96BC-BF6EBA20C5AE}" dt="2022-05-26T08:59:10.617" v="13454" actId="478"/>
          <ac:graphicFrameMkLst>
            <pc:docMk/>
            <pc:sldMk cId="785193636" sldId="296"/>
            <ac:graphicFrameMk id="4" creationId="{1857FA1B-C7FA-4187-B772-B846716B5F52}"/>
          </ac:graphicFrameMkLst>
        </pc:graphicFrameChg>
        <pc:graphicFrameChg chg="add del mod">
          <ac:chgData name="Max de Visser" userId="a067eacb-e2aa-43a2-8909-9f1dd6d221e8" providerId="ADAL" clId="{F2873774-025B-48C8-96BC-BF6EBA20C5AE}" dt="2022-05-26T08:58:32.832" v="13443" actId="478"/>
          <ac:graphicFrameMkLst>
            <pc:docMk/>
            <pc:sldMk cId="785193636" sldId="296"/>
            <ac:graphicFrameMk id="6" creationId="{61BE70BB-4C71-4C51-AF8C-827C84174544}"/>
          </ac:graphicFrameMkLst>
        </pc:graphicFrameChg>
        <pc:picChg chg="del">
          <ac:chgData name="Max de Visser" userId="a067eacb-e2aa-43a2-8909-9f1dd6d221e8" providerId="ADAL" clId="{F2873774-025B-48C8-96BC-BF6EBA20C5AE}" dt="2022-05-26T08:53:02.716" v="13368" actId="478"/>
          <ac:picMkLst>
            <pc:docMk/>
            <pc:sldMk cId="785193636" sldId="296"/>
            <ac:picMk id="13" creationId="{A4B731A1-27A5-41D0-8B7C-FEF64393A408}"/>
          </ac:picMkLst>
        </pc:picChg>
      </pc:sldChg>
      <pc:sldChg chg="addSp delSp modSp add mod ord modNotesTx">
        <pc:chgData name="Max de Visser" userId="a067eacb-e2aa-43a2-8909-9f1dd6d221e8" providerId="ADAL" clId="{F2873774-025B-48C8-96BC-BF6EBA20C5AE}" dt="2022-06-03T10:29:57.768" v="21142" actId="20577"/>
        <pc:sldMkLst>
          <pc:docMk/>
          <pc:sldMk cId="244835843" sldId="297"/>
        </pc:sldMkLst>
        <pc:spChg chg="mod">
          <ac:chgData name="Max de Visser" userId="a067eacb-e2aa-43a2-8909-9f1dd6d221e8" providerId="ADAL" clId="{F2873774-025B-48C8-96BC-BF6EBA20C5AE}" dt="2022-05-26T09:16:16.296" v="14699" actId="5793"/>
          <ac:spMkLst>
            <pc:docMk/>
            <pc:sldMk cId="244835843" sldId="297"/>
            <ac:spMk id="3" creationId="{6E68EE2D-D9B7-2949-900C-FAD7061D7F44}"/>
          </ac:spMkLst>
        </pc:spChg>
        <pc:spChg chg="add mod">
          <ac:chgData name="Max de Visser" userId="a067eacb-e2aa-43a2-8909-9f1dd6d221e8" providerId="ADAL" clId="{F2873774-025B-48C8-96BC-BF6EBA20C5AE}" dt="2022-05-26T09:18:30.058" v="14836" actId="20577"/>
          <ac:spMkLst>
            <pc:docMk/>
            <pc:sldMk cId="244835843" sldId="297"/>
            <ac:spMk id="6" creationId="{6475B777-98AA-434A-9968-C01970B9E08B}"/>
          </ac:spMkLst>
        </pc:spChg>
        <pc:spChg chg="del">
          <ac:chgData name="Max de Visser" userId="a067eacb-e2aa-43a2-8909-9f1dd6d221e8" providerId="ADAL" clId="{F2873774-025B-48C8-96BC-BF6EBA20C5AE}" dt="2022-05-26T09:16:08.946" v="14677" actId="478"/>
          <ac:spMkLst>
            <pc:docMk/>
            <pc:sldMk cId="244835843" sldId="297"/>
            <ac:spMk id="8" creationId="{2AC3B6B3-FDCD-421B-82BC-66231E5C1BFF}"/>
          </ac:spMkLst>
        </pc:spChg>
      </pc:sldChg>
      <pc:sldChg chg="addSp delSp modSp add del mod">
        <pc:chgData name="Max de Visser" userId="a067eacb-e2aa-43a2-8909-9f1dd6d221e8" providerId="ADAL" clId="{F2873774-025B-48C8-96BC-BF6EBA20C5AE}" dt="2022-05-26T09:10:26.065" v="13875" actId="47"/>
        <pc:sldMkLst>
          <pc:docMk/>
          <pc:sldMk cId="2324209463" sldId="297"/>
        </pc:sldMkLst>
        <pc:spChg chg="mod">
          <ac:chgData name="Max de Visser" userId="a067eacb-e2aa-43a2-8909-9f1dd6d221e8" providerId="ADAL" clId="{F2873774-025B-48C8-96BC-BF6EBA20C5AE}" dt="2022-05-26T09:05:52.664" v="13600" actId="5793"/>
          <ac:spMkLst>
            <pc:docMk/>
            <pc:sldMk cId="2324209463" sldId="297"/>
            <ac:spMk id="3" creationId="{6E68EE2D-D9B7-2949-900C-FAD7061D7F44}"/>
          </ac:spMkLst>
        </pc:spChg>
        <pc:spChg chg="add mod">
          <ac:chgData name="Max de Visser" userId="a067eacb-e2aa-43a2-8909-9f1dd6d221e8" providerId="ADAL" clId="{F2873774-025B-48C8-96BC-BF6EBA20C5AE}" dt="2022-05-26T09:05:45.094" v="13571"/>
          <ac:spMkLst>
            <pc:docMk/>
            <pc:sldMk cId="2324209463" sldId="297"/>
            <ac:spMk id="8" creationId="{74A1E0FC-9842-414C-A0A5-527B77BD3E34}"/>
          </ac:spMkLst>
        </pc:spChg>
        <pc:spChg chg="del">
          <ac:chgData name="Max de Visser" userId="a067eacb-e2aa-43a2-8909-9f1dd6d221e8" providerId="ADAL" clId="{F2873774-025B-48C8-96BC-BF6EBA20C5AE}" dt="2022-05-26T09:05:33.358" v="13570" actId="478"/>
          <ac:spMkLst>
            <pc:docMk/>
            <pc:sldMk cId="2324209463" sldId="297"/>
            <ac:spMk id="11" creationId="{2546338E-A248-440B-82CD-42543EA611DB}"/>
          </ac:spMkLst>
        </pc:spChg>
        <pc:graphicFrameChg chg="del">
          <ac:chgData name="Max de Visser" userId="a067eacb-e2aa-43a2-8909-9f1dd6d221e8" providerId="ADAL" clId="{F2873774-025B-48C8-96BC-BF6EBA20C5AE}" dt="2022-05-26T09:05:31.782" v="13569" actId="478"/>
          <ac:graphicFrameMkLst>
            <pc:docMk/>
            <pc:sldMk cId="2324209463" sldId="297"/>
            <ac:graphicFrameMk id="2" creationId="{72434E95-70C7-49CC-A1FB-F62AC0BEC493}"/>
          </ac:graphicFrameMkLst>
        </pc:graphicFrameChg>
      </pc:sldChg>
      <pc:sldChg chg="delSp modSp add mod ord modShow modNotesTx">
        <pc:chgData name="Max de Visser" userId="a067eacb-e2aa-43a2-8909-9f1dd6d221e8" providerId="ADAL" clId="{F2873774-025B-48C8-96BC-BF6EBA20C5AE}" dt="2022-06-03T07:33:33.326" v="20144" actId="20577"/>
        <pc:sldMkLst>
          <pc:docMk/>
          <pc:sldMk cId="3936439227" sldId="298"/>
        </pc:sldMkLst>
        <pc:spChg chg="mod">
          <ac:chgData name="Max de Visser" userId="a067eacb-e2aa-43a2-8909-9f1dd6d221e8" providerId="ADAL" clId="{F2873774-025B-48C8-96BC-BF6EBA20C5AE}" dt="2022-05-31T07:27:12.264" v="15145" actId="27636"/>
          <ac:spMkLst>
            <pc:docMk/>
            <pc:sldMk cId="3936439227" sldId="298"/>
            <ac:spMk id="3" creationId="{6E68EE2D-D9B7-2949-900C-FAD7061D7F44}"/>
          </ac:spMkLst>
        </pc:spChg>
        <pc:spChg chg="mod">
          <ac:chgData name="Max de Visser" userId="a067eacb-e2aa-43a2-8909-9f1dd6d221e8" providerId="ADAL" clId="{F2873774-025B-48C8-96BC-BF6EBA20C5AE}" dt="2022-06-03T07:33:33.326" v="20144" actId="20577"/>
          <ac:spMkLst>
            <pc:docMk/>
            <pc:sldMk cId="3936439227" sldId="298"/>
            <ac:spMk id="6" creationId="{0EC4D5DD-CD6B-41B3-8562-4A2596F00104}"/>
          </ac:spMkLst>
        </pc:spChg>
        <pc:spChg chg="del">
          <ac:chgData name="Max de Visser" userId="a067eacb-e2aa-43a2-8909-9f1dd6d221e8" providerId="ADAL" clId="{F2873774-025B-48C8-96BC-BF6EBA20C5AE}" dt="2022-05-31T07:25:46.724" v="15085" actId="478"/>
          <ac:spMkLst>
            <pc:docMk/>
            <pc:sldMk cId="3936439227" sldId="298"/>
            <ac:spMk id="7" creationId="{0D138432-0BB2-8841-88C8-532643893EA9}"/>
          </ac:spMkLst>
        </pc:spChg>
        <pc:picChg chg="del">
          <ac:chgData name="Max de Visser" userId="a067eacb-e2aa-43a2-8909-9f1dd6d221e8" providerId="ADAL" clId="{F2873774-025B-48C8-96BC-BF6EBA20C5AE}" dt="2022-05-31T07:25:45.910" v="15084" actId="478"/>
          <ac:picMkLst>
            <pc:docMk/>
            <pc:sldMk cId="3936439227" sldId="298"/>
            <ac:picMk id="5" creationId="{73CB98AF-4F01-4B20-9532-5619D9E92DBD}"/>
          </ac:picMkLst>
        </pc:picChg>
        <pc:picChg chg="del">
          <ac:chgData name="Max de Visser" userId="a067eacb-e2aa-43a2-8909-9f1dd6d221e8" providerId="ADAL" clId="{F2873774-025B-48C8-96BC-BF6EBA20C5AE}" dt="2022-05-31T07:27:16.302" v="15146" actId="478"/>
          <ac:picMkLst>
            <pc:docMk/>
            <pc:sldMk cId="3936439227" sldId="298"/>
            <ac:picMk id="2050" creationId="{54E2D4E3-A30A-48B6-BCD6-2998C4500664}"/>
          </ac:picMkLst>
        </pc:picChg>
      </pc:sldChg>
      <pc:sldChg chg="add mod modShow">
        <pc:chgData name="Max de Visser" userId="a067eacb-e2aa-43a2-8909-9f1dd6d221e8" providerId="ADAL" clId="{F2873774-025B-48C8-96BC-BF6EBA20C5AE}" dt="2022-06-03T07:34:26.878" v="20146" actId="729"/>
        <pc:sldMkLst>
          <pc:docMk/>
          <pc:sldMk cId="2885245908" sldId="299"/>
        </pc:sldMkLst>
      </pc:sldChg>
      <pc:sldChg chg="modSp add mod modNotesTx">
        <pc:chgData name="Max de Visser" userId="a067eacb-e2aa-43a2-8909-9f1dd6d221e8" providerId="ADAL" clId="{F2873774-025B-48C8-96BC-BF6EBA20C5AE}" dt="2022-06-03T07:30:43.390" v="20102" actId="20577"/>
        <pc:sldMkLst>
          <pc:docMk/>
          <pc:sldMk cId="576312868" sldId="300"/>
        </pc:sldMkLst>
        <pc:spChg chg="mod">
          <ac:chgData name="Max de Visser" userId="a067eacb-e2aa-43a2-8909-9f1dd6d221e8" providerId="ADAL" clId="{F2873774-025B-48C8-96BC-BF6EBA20C5AE}" dt="2022-06-03T07:30:03.671" v="19975" actId="20577"/>
          <ac:spMkLst>
            <pc:docMk/>
            <pc:sldMk cId="576312868" sldId="300"/>
            <ac:spMk id="3" creationId="{6E68EE2D-D9B7-2949-900C-FAD7061D7F44}"/>
          </ac:spMkLst>
        </pc:spChg>
        <pc:spChg chg="mod">
          <ac:chgData name="Max de Visser" userId="a067eacb-e2aa-43a2-8909-9f1dd6d221e8" providerId="ADAL" clId="{F2873774-025B-48C8-96BC-BF6EBA20C5AE}" dt="2022-06-03T07:30:43.390" v="20102" actId="20577"/>
          <ac:spMkLst>
            <pc:docMk/>
            <pc:sldMk cId="576312868" sldId="300"/>
            <ac:spMk id="8" creationId="{2AC3B6B3-FDCD-421B-82BC-66231E5C1BFF}"/>
          </ac:spMkLst>
        </pc:spChg>
      </pc:sldChg>
      <pc:sldChg chg="add del">
        <pc:chgData name="Max de Visser" userId="a067eacb-e2aa-43a2-8909-9f1dd6d221e8" providerId="ADAL" clId="{F2873774-025B-48C8-96BC-BF6EBA20C5AE}" dt="2022-05-31T07:43:32.632" v="16299" actId="2696"/>
        <pc:sldMkLst>
          <pc:docMk/>
          <pc:sldMk cId="809203635"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485E1-6A6C-464E-837D-136158808680}" type="datetimeFigureOut">
              <a:rPr lang="en-US" smtClean="0"/>
              <a:t>6/3/2022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B751E-93C8-4C87-A735-E08CC2AF8789}" type="slidenum">
              <a:rPr lang="en-US" smtClean="0"/>
              <a:t>‹#›</a:t>
            </a:fld>
            <a:endParaRPr lang="en-US"/>
          </a:p>
        </p:txBody>
      </p:sp>
    </p:spTree>
    <p:extLst>
      <p:ext uri="{BB962C8B-B14F-4D97-AF65-F5344CB8AC3E}">
        <p14:creationId xmlns:p14="http://schemas.microsoft.com/office/powerpoint/2010/main" val="289142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1BB751E-93C8-4C87-A735-E08CC2AF8789}" type="slidenum">
              <a:rPr lang="en-US" smtClean="0"/>
              <a:t>1</a:t>
            </a:fld>
            <a:endParaRPr lang="en-US"/>
          </a:p>
        </p:txBody>
      </p:sp>
    </p:spTree>
    <p:extLst>
      <p:ext uri="{BB962C8B-B14F-4D97-AF65-F5344CB8AC3E}">
        <p14:creationId xmlns:p14="http://schemas.microsoft.com/office/powerpoint/2010/main" val="113201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je </a:t>
            </a:r>
            <a:r>
              <a:rPr lang="en-US" dirty="0" err="1"/>
              <a:t>meer</a:t>
            </a:r>
            <a:r>
              <a:rPr lang="en-US" dirty="0"/>
              <a:t> </a:t>
            </a:r>
            <a:r>
              <a:rPr lang="en-US" dirty="0" err="1"/>
              <a:t>ondersteuner</a:t>
            </a:r>
            <a:r>
              <a:rPr lang="en-US" dirty="0"/>
              <a:t> of </a:t>
            </a:r>
            <a:r>
              <a:rPr lang="en-US" dirty="0" err="1"/>
              <a:t>onderzoeker</a:t>
            </a:r>
            <a:r>
              <a:rPr lang="en-US" dirty="0"/>
              <a:t>? </a:t>
            </a:r>
            <a:r>
              <a:rPr lang="en-US" dirty="0" err="1"/>
              <a:t>Peilen</a:t>
            </a:r>
            <a:r>
              <a:rPr lang="en-US" dirty="0"/>
              <a:t> </a:t>
            </a:r>
            <a:r>
              <a:rPr lang="en-US" dirty="0" err="1"/>
              <a:t>welke</a:t>
            </a:r>
            <a:r>
              <a:rPr lang="en-US" dirty="0"/>
              <a:t> </a:t>
            </a:r>
            <a:r>
              <a:rPr lang="en-US" dirty="0" err="1"/>
              <a:t>functies</a:t>
            </a:r>
            <a:r>
              <a:rPr lang="en-US" dirty="0"/>
              <a:t> er in de </a:t>
            </a:r>
            <a:r>
              <a:rPr lang="en-US" dirty="0" err="1"/>
              <a:t>zaal</a:t>
            </a:r>
            <a:r>
              <a:rPr lang="en-US" dirty="0"/>
              <a:t> </a:t>
            </a:r>
            <a:r>
              <a:rPr lang="en-US" dirty="0" err="1"/>
              <a:t>zitten</a:t>
            </a:r>
            <a:r>
              <a:rPr lang="en-US" dirty="0"/>
              <a:t>. Feeling met de </a:t>
            </a:r>
            <a:r>
              <a:rPr lang="en-US" dirty="0" err="1"/>
              <a:t>groep</a:t>
            </a:r>
            <a:r>
              <a:rPr lang="en-US" dirty="0"/>
              <a:t>. Wat </a:t>
            </a:r>
            <a:r>
              <a:rPr lang="en-US" dirty="0" err="1"/>
              <a:t>zijn</a:t>
            </a:r>
            <a:r>
              <a:rPr lang="en-US" dirty="0"/>
              <a:t> de </a:t>
            </a:r>
            <a:r>
              <a:rPr lang="en-US" dirty="0" err="1"/>
              <a:t>verwachtingen</a:t>
            </a:r>
            <a:r>
              <a:rPr lang="en-US" dirty="0"/>
              <a:t> van de </a:t>
            </a:r>
            <a:r>
              <a:rPr lang="en-US" dirty="0" err="1"/>
              <a:t>groep</a:t>
            </a:r>
            <a:r>
              <a:rPr lang="en-US" dirty="0"/>
              <a:t>? En </a:t>
            </a:r>
            <a:r>
              <a:rPr lang="en-US" dirty="0" err="1"/>
              <a:t>hebben</a:t>
            </a:r>
            <a:r>
              <a:rPr lang="en-US" dirty="0"/>
              <a:t> de </a:t>
            </a:r>
            <a:r>
              <a:rPr lang="en-US" dirty="0" err="1"/>
              <a:t>cursisten</a:t>
            </a:r>
            <a:r>
              <a:rPr lang="en-US" dirty="0"/>
              <a:t> </a:t>
            </a:r>
            <a:r>
              <a:rPr lang="en-US" dirty="0" err="1"/>
              <a:t>bepaalde</a:t>
            </a:r>
            <a:r>
              <a:rPr lang="en-US" dirty="0"/>
              <a:t> </a:t>
            </a:r>
            <a:r>
              <a:rPr lang="en-US" dirty="0" err="1"/>
              <a:t>vragen</a:t>
            </a:r>
            <a:r>
              <a:rPr lang="en-US" dirty="0"/>
              <a:t> die </a:t>
            </a:r>
            <a:r>
              <a:rPr lang="en-US" dirty="0" err="1"/>
              <a:t>aan</a:t>
            </a:r>
            <a:r>
              <a:rPr lang="en-US" dirty="0"/>
              <a:t> bod </a:t>
            </a:r>
            <a:r>
              <a:rPr lang="en-US" dirty="0" err="1"/>
              <a:t>moeten</a:t>
            </a:r>
            <a:r>
              <a:rPr lang="en-US" dirty="0"/>
              <a:t> </a:t>
            </a:r>
            <a:r>
              <a:rPr lang="en-US" dirty="0" err="1"/>
              <a:t>komen</a:t>
            </a:r>
            <a:r>
              <a:rPr lang="en-US" dirty="0"/>
              <a:t>?</a:t>
            </a:r>
          </a:p>
        </p:txBody>
      </p:sp>
      <p:sp>
        <p:nvSpPr>
          <p:cNvPr id="4" name="Slide Number Placeholder 3"/>
          <p:cNvSpPr>
            <a:spLocks noGrp="1"/>
          </p:cNvSpPr>
          <p:nvPr>
            <p:ph type="sldNum" sz="quarter" idx="5"/>
          </p:nvPr>
        </p:nvSpPr>
        <p:spPr/>
        <p:txBody>
          <a:bodyPr/>
          <a:lstStyle/>
          <a:p>
            <a:fld id="{61BB751E-93C8-4C87-A735-E08CC2AF8789}" type="slidenum">
              <a:rPr lang="en-US" smtClean="0"/>
              <a:t>11</a:t>
            </a:fld>
            <a:endParaRPr lang="en-US"/>
          </a:p>
        </p:txBody>
      </p:sp>
    </p:spTree>
    <p:extLst>
      <p:ext uri="{BB962C8B-B14F-4D97-AF65-F5344CB8AC3E}">
        <p14:creationId xmlns:p14="http://schemas.microsoft.com/office/powerpoint/2010/main" val="1306562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Als provider van metadata ben je vaak degene die betrokken is bij het ontwikkelen van een metadataset. Het is van belang dat je als provider in het hoofd van de gebruiker stapt. Wat heeft degene nodig om op de juiste manier de dataset toe te kunnen passen? </a:t>
            </a:r>
          </a:p>
          <a:p>
            <a:endParaRPr lang="nl-NL" dirty="0"/>
          </a:p>
          <a:p>
            <a:r>
              <a:rPr lang="nl-NL" dirty="0"/>
              <a:t>In de praktijk zul je zien dat de provider nog te veel aan zichzelf denkt. De meest voor de hand liggende onderdelen en beschrijvingen worden vaak wel gedocumenteerd. </a:t>
            </a:r>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12</a:t>
            </a:fld>
            <a:endParaRPr lang="en-US"/>
          </a:p>
        </p:txBody>
      </p:sp>
    </p:spTree>
    <p:extLst>
      <p:ext uri="{BB962C8B-B14F-4D97-AF65-F5344CB8AC3E}">
        <p14:creationId xmlns:p14="http://schemas.microsoft.com/office/powerpoint/2010/main" val="378849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gebruiker heeft vaak een doel bij het zoeken naar data. Dit kan bijvoorbeeld het nastreven van een bepaalde kwaliteit zijn. Als provider is het van belang dat je er voor zorgt dat, voordat metadata gepubliceerd wordt, deze doelen in acht genomen worden. </a:t>
            </a:r>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13</a:t>
            </a:fld>
            <a:endParaRPr lang="en-US"/>
          </a:p>
        </p:txBody>
      </p:sp>
    </p:spTree>
    <p:extLst>
      <p:ext uri="{BB962C8B-B14F-4D97-AF65-F5344CB8AC3E}">
        <p14:creationId xmlns:p14="http://schemas.microsoft.com/office/powerpoint/2010/main" val="392199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 opdracht: Zie slides einde </a:t>
            </a:r>
            <a:r>
              <a:rPr lang="nl-NL" dirty="0" err="1"/>
              <a:t>powerpoint</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Opdracht a.d.h.v. voorbeelddataset grondboringen. Hiervoor kunnen ook andere datasets gebruikt worden. Het doel van de opdracht is dat er bewustzijn gecreëerd wordt over de verschillende rollen. Het is van belang dat de provider van metadata in het hoofd van de gebruiker duikt. Wat is er nodig aan data? Wat kan degene er mee?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Let ook goed op de vrije velden, de </a:t>
            </a:r>
            <a:r>
              <a:rPr lang="nl-NL" dirty="0" err="1"/>
              <a:t>taggs</a:t>
            </a:r>
            <a:r>
              <a:rPr lang="nl-NL" dirty="0"/>
              <a:t>, begrippen. Hoe ga je hiermee om? Wat sla je als provider op, zodat de gebruiker hier goed mee aan de slag kan gaan? </a:t>
            </a:r>
          </a:p>
        </p:txBody>
      </p:sp>
      <p:sp>
        <p:nvSpPr>
          <p:cNvPr id="4" name="Slide Number Placeholder 3"/>
          <p:cNvSpPr>
            <a:spLocks noGrp="1"/>
          </p:cNvSpPr>
          <p:nvPr>
            <p:ph type="sldNum" sz="quarter" idx="5"/>
          </p:nvPr>
        </p:nvSpPr>
        <p:spPr/>
        <p:txBody>
          <a:bodyPr/>
          <a:lstStyle/>
          <a:p>
            <a:fld id="{61BB751E-93C8-4C87-A735-E08CC2AF8789}" type="slidenum">
              <a:rPr lang="en-US" smtClean="0"/>
              <a:t>14</a:t>
            </a:fld>
            <a:endParaRPr lang="en-US"/>
          </a:p>
        </p:txBody>
      </p:sp>
    </p:spTree>
    <p:extLst>
      <p:ext uri="{BB962C8B-B14F-4D97-AF65-F5344CB8AC3E}">
        <p14:creationId xmlns:p14="http://schemas.microsoft.com/office/powerpoint/2010/main" val="161395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Bespreken opdracht: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Onderzoeker / provider die dit moet doen zal vooral met het onderzoek bezig zijn. Pas zodra de data / het project ergens anders opgeslagen dient te worden, komt het bewustzijn van reproduceerbaarheid op gang. Vaak is dit te laat.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1" dirty="0"/>
              <a:t>Voorbeeld casus: </a:t>
            </a:r>
            <a:r>
              <a:rPr lang="nl-NL" b="0" dirty="0"/>
              <a:t>In de </a:t>
            </a:r>
            <a:r>
              <a:rPr lang="nl-NL" b="0" dirty="0" err="1"/>
              <a:t>agrisector</a:t>
            </a:r>
            <a:r>
              <a:rPr lang="nl-NL" b="0" dirty="0"/>
              <a:t> wordt vaak met kassen gewerkt. In deze kassen worden sensoren opgehangen om allerlei data in te winnen. Zodra deze dataset eenmaal gedeeld wordt met een </a:t>
            </a:r>
            <a:r>
              <a:rPr lang="nl-NL" b="0" dirty="0" err="1"/>
              <a:t>datascientist</a:t>
            </a:r>
            <a:r>
              <a:rPr lang="nl-NL" b="0" dirty="0"/>
              <a:t>, loopt de </a:t>
            </a:r>
            <a:r>
              <a:rPr lang="nl-NL" b="0" dirty="0" err="1"/>
              <a:t>datascientist</a:t>
            </a:r>
            <a:r>
              <a:rPr lang="nl-NL" b="0" dirty="0"/>
              <a:t> al snel tegen de uitdaging aan dat hij/zij niet weet wat de data betekent. Metadata en kennis over het domein is dus essentieel. </a:t>
            </a:r>
            <a:r>
              <a:rPr lang="nl-NL"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Datasteward heeft niet altijd de kennis over het domein. Wie vult dus de metadata aan? In samenspraak. </a:t>
            </a:r>
          </a:p>
        </p:txBody>
      </p:sp>
      <p:sp>
        <p:nvSpPr>
          <p:cNvPr id="4" name="Slide Number Placeholder 3"/>
          <p:cNvSpPr>
            <a:spLocks noGrp="1"/>
          </p:cNvSpPr>
          <p:nvPr>
            <p:ph type="sldNum" sz="quarter" idx="5"/>
          </p:nvPr>
        </p:nvSpPr>
        <p:spPr/>
        <p:txBody>
          <a:bodyPr/>
          <a:lstStyle/>
          <a:p>
            <a:fld id="{61BB751E-93C8-4C87-A735-E08CC2AF8789}" type="slidenum">
              <a:rPr lang="en-US" smtClean="0"/>
              <a:t>15</a:t>
            </a:fld>
            <a:endParaRPr lang="en-US"/>
          </a:p>
        </p:txBody>
      </p:sp>
    </p:spTree>
    <p:extLst>
      <p:ext uri="{BB962C8B-B14F-4D97-AF65-F5344CB8AC3E}">
        <p14:creationId xmlns:p14="http://schemas.microsoft.com/office/powerpoint/2010/main" val="104844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Elke hogeschool heeft </a:t>
            </a:r>
            <a:r>
              <a:rPr lang="nl-NL" dirty="0" err="1"/>
              <a:t>onderzoeksondersteuners</a:t>
            </a:r>
            <a:r>
              <a:rPr lang="nl-NL" dirty="0"/>
              <a:t> / datastewards, niet altijd in ‘</a:t>
            </a:r>
            <a:r>
              <a:rPr lang="nl-NL" dirty="0" err="1"/>
              <a:t>fulltume</a:t>
            </a:r>
            <a:r>
              <a:rPr lang="nl-NL" dirty="0"/>
              <a:t>’ functie. Maar de taken van een </a:t>
            </a:r>
            <a:r>
              <a:rPr lang="nl-NL" dirty="0" err="1"/>
              <a:t>onderzoeksondersteuner</a:t>
            </a:r>
            <a:r>
              <a:rPr lang="nl-NL" dirty="0"/>
              <a:t> zijn er wel. Hoe zit dit bij jou in de organisatie? </a:t>
            </a:r>
          </a:p>
          <a:p>
            <a:endParaRPr lang="en-US" dirty="0"/>
          </a:p>
          <a:p>
            <a:r>
              <a:rPr lang="en-US" b="1" dirty="0" err="1"/>
              <a:t>Verwijzing</a:t>
            </a:r>
            <a:r>
              <a:rPr lang="en-US" b="1" dirty="0"/>
              <a:t> </a:t>
            </a:r>
            <a:r>
              <a:rPr lang="en-US" b="1" dirty="0" err="1"/>
              <a:t>naar</a:t>
            </a:r>
            <a:r>
              <a:rPr lang="en-US" b="1" dirty="0"/>
              <a:t> FAIR-</a:t>
            </a:r>
            <a:r>
              <a:rPr lang="en-US" b="1" dirty="0" err="1"/>
              <a:t>principes</a:t>
            </a:r>
            <a:r>
              <a:rPr lang="en-US" b="1" dirty="0"/>
              <a:t>: </a:t>
            </a:r>
            <a:r>
              <a:rPr lang="en-US" b="0" dirty="0"/>
              <a:t>https://www.go-fair.org/fair-principles/</a:t>
            </a:r>
          </a:p>
          <a:p>
            <a:r>
              <a:rPr lang="en-US" b="1" dirty="0" err="1"/>
              <a:t>Verwijzing</a:t>
            </a:r>
            <a:r>
              <a:rPr lang="en-US" b="1" dirty="0"/>
              <a:t> </a:t>
            </a:r>
            <a:r>
              <a:rPr lang="en-US" b="1" dirty="0" err="1"/>
              <a:t>naar</a:t>
            </a:r>
            <a:r>
              <a:rPr lang="en-US" b="1" dirty="0"/>
              <a:t> repositories: </a:t>
            </a:r>
            <a:r>
              <a:rPr lang="en-US" b="0" dirty="0"/>
              <a:t>https://www.re3data.org/ </a:t>
            </a:r>
            <a:endParaRPr lang="nl-NL" b="0" dirty="0"/>
          </a:p>
        </p:txBody>
      </p:sp>
      <p:sp>
        <p:nvSpPr>
          <p:cNvPr id="4" name="Slide Number Placeholder 3"/>
          <p:cNvSpPr>
            <a:spLocks noGrp="1"/>
          </p:cNvSpPr>
          <p:nvPr>
            <p:ph type="sldNum" sz="quarter" idx="5"/>
          </p:nvPr>
        </p:nvSpPr>
        <p:spPr/>
        <p:txBody>
          <a:bodyPr/>
          <a:lstStyle/>
          <a:p>
            <a:fld id="{61BB751E-93C8-4C87-A735-E08CC2AF8789}" type="slidenum">
              <a:rPr lang="en-US" smtClean="0"/>
              <a:t>16</a:t>
            </a:fld>
            <a:endParaRPr lang="en-US"/>
          </a:p>
        </p:txBody>
      </p:sp>
    </p:spTree>
    <p:extLst>
      <p:ext uri="{BB962C8B-B14F-4D97-AF65-F5344CB8AC3E}">
        <p14:creationId xmlns:p14="http://schemas.microsoft.com/office/powerpoint/2010/main" val="3030638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Volgens de </a:t>
            </a:r>
            <a:r>
              <a:rPr lang="nl-NL" dirty="0" err="1"/>
              <a:t>TUdelft</a:t>
            </a:r>
            <a:r>
              <a:rPr lang="nl-NL" dirty="0"/>
              <a:t> zijn er 8 onderdelen die </a:t>
            </a:r>
            <a:r>
              <a:rPr lang="nl-NL" dirty="0" err="1"/>
              <a:t>gewaardboorgd</a:t>
            </a:r>
            <a:r>
              <a:rPr lang="nl-NL" dirty="0"/>
              <a:t> moeten zijn </a:t>
            </a:r>
            <a:r>
              <a:rPr lang="nl-NL" dirty="0" err="1"/>
              <a:t>omtrengt</a:t>
            </a:r>
            <a:r>
              <a:rPr lang="nl-NL" dirty="0"/>
              <a:t> data </a:t>
            </a:r>
            <a:r>
              <a:rPr lang="nl-NL" dirty="0" err="1"/>
              <a:t>stewardship</a:t>
            </a:r>
            <a:r>
              <a:rPr lang="nl-NL" dirty="0"/>
              <a:t>. Dit zijn, kennis over: de kosten van datamanagement, tools voor management, connecties met subsidie, archivering, informatie omtrent data, </a:t>
            </a:r>
            <a:r>
              <a:rPr lang="nl-NL" dirty="0" err="1"/>
              <a:t>DMP’s</a:t>
            </a:r>
            <a:r>
              <a:rPr lang="nl-NL" dirty="0"/>
              <a:t>, workshops die de onderzoeker kunnen helpen en advies over het opslaan en delen van data. </a:t>
            </a:r>
          </a:p>
          <a:p>
            <a:endParaRPr lang="nl-NL" b="1" dirty="0"/>
          </a:p>
          <a:p>
            <a:r>
              <a:rPr lang="nl-NL" b="1" dirty="0"/>
              <a:t>Welke onderdelen bevatten metadata?: </a:t>
            </a:r>
            <a:r>
              <a:rPr lang="nl-NL" dirty="0"/>
              <a:t>Tools, DMP, advisering en opslaan van data en archivering</a:t>
            </a:r>
          </a:p>
          <a:p>
            <a:endParaRPr lang="nl-NL" dirty="0"/>
          </a:p>
          <a:p>
            <a:r>
              <a:rPr lang="nl-NL" b="1" dirty="0"/>
              <a:t>Bron: </a:t>
            </a:r>
            <a:r>
              <a:rPr lang="nl-NL" b="0" dirty="0"/>
              <a:t>https://www.openaire.eu/blogs/setting-up-a-data-stewardship-programme-an-institutional-perspective</a:t>
            </a:r>
            <a:endParaRPr lang="en-US" b="0" dirty="0"/>
          </a:p>
        </p:txBody>
      </p:sp>
      <p:sp>
        <p:nvSpPr>
          <p:cNvPr id="4" name="Slide Number Placeholder 3"/>
          <p:cNvSpPr>
            <a:spLocks noGrp="1"/>
          </p:cNvSpPr>
          <p:nvPr>
            <p:ph type="sldNum" sz="quarter" idx="5"/>
          </p:nvPr>
        </p:nvSpPr>
        <p:spPr/>
        <p:txBody>
          <a:bodyPr/>
          <a:lstStyle/>
          <a:p>
            <a:fld id="{61BB751E-93C8-4C87-A735-E08CC2AF8789}" type="slidenum">
              <a:rPr lang="en-US" smtClean="0"/>
              <a:t>17</a:t>
            </a:fld>
            <a:endParaRPr lang="en-US"/>
          </a:p>
        </p:txBody>
      </p:sp>
    </p:spTree>
    <p:extLst>
      <p:ext uri="{BB962C8B-B14F-4D97-AF65-F5344CB8AC3E}">
        <p14:creationId xmlns:p14="http://schemas.microsoft.com/office/powerpoint/2010/main" val="1088401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18</a:t>
            </a:fld>
            <a:endParaRPr lang="en-US"/>
          </a:p>
        </p:txBody>
      </p:sp>
    </p:spTree>
    <p:extLst>
      <p:ext uri="{BB962C8B-B14F-4D97-AF65-F5344CB8AC3E}">
        <p14:creationId xmlns:p14="http://schemas.microsoft.com/office/powerpoint/2010/main" val="2188511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19</a:t>
            </a:fld>
            <a:endParaRPr lang="en-US"/>
          </a:p>
        </p:txBody>
      </p:sp>
    </p:spTree>
    <p:extLst>
      <p:ext uri="{BB962C8B-B14F-4D97-AF65-F5344CB8AC3E}">
        <p14:creationId xmlns:p14="http://schemas.microsoft.com/office/powerpoint/2010/main" val="3729975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Naast het NWO zijn er nog meer Data Management Plan templates. Echter is die van het NWO het meest gangbare op dit moment. </a:t>
            </a:r>
          </a:p>
          <a:p>
            <a:endParaRPr lang="nl-NL" b="1" dirty="0"/>
          </a:p>
          <a:p>
            <a:r>
              <a:rPr lang="nl-NL" b="1" dirty="0"/>
              <a:t>Bron: </a:t>
            </a:r>
            <a:r>
              <a:rPr lang="nl-NL" b="0" dirty="0"/>
              <a:t>https://www.nwo.nl/research-datamanagement </a:t>
            </a:r>
          </a:p>
          <a:p>
            <a:endParaRPr lang="nl-NL" b="0" dirty="0"/>
          </a:p>
        </p:txBody>
      </p:sp>
      <p:sp>
        <p:nvSpPr>
          <p:cNvPr id="4" name="Slide Number Placeholder 3"/>
          <p:cNvSpPr>
            <a:spLocks noGrp="1"/>
          </p:cNvSpPr>
          <p:nvPr>
            <p:ph type="sldNum" sz="quarter" idx="5"/>
          </p:nvPr>
        </p:nvSpPr>
        <p:spPr/>
        <p:txBody>
          <a:bodyPr/>
          <a:lstStyle/>
          <a:p>
            <a:fld id="{61BB751E-93C8-4C87-A735-E08CC2AF8789}" type="slidenum">
              <a:rPr lang="en-US" smtClean="0"/>
              <a:t>20</a:t>
            </a:fld>
            <a:endParaRPr lang="en-US"/>
          </a:p>
        </p:txBody>
      </p:sp>
    </p:spTree>
    <p:extLst>
      <p:ext uri="{BB962C8B-B14F-4D97-AF65-F5344CB8AC3E}">
        <p14:creationId xmlns:p14="http://schemas.microsoft.com/office/powerpoint/2010/main" val="78342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NL" sz="1200" b="1" i="1" dirty="0"/>
              <a:t>Doelgroep: </a:t>
            </a:r>
          </a:p>
          <a:p>
            <a:pPr marL="0" indent="0">
              <a:buNone/>
            </a:pPr>
            <a:r>
              <a:rPr lang="nl-NL" sz="1200" dirty="0"/>
              <a:t>De workshop heeft als doel awareness te creëren rondom metadata bij iedereen die betrokken is bij projecten waarin met data gewerkt wordt. Dit betreft zowel de onderzoeker als de datasteward en </a:t>
            </a:r>
            <a:r>
              <a:rPr lang="nl-NL" sz="1200" dirty="0" err="1"/>
              <a:t>onderzoeksondersteuner</a:t>
            </a:r>
            <a:r>
              <a:rPr lang="nl-NL" sz="1200" dirty="0"/>
              <a:t>. </a:t>
            </a:r>
          </a:p>
          <a:p>
            <a:pPr marL="0" indent="0">
              <a:buNone/>
            </a:pPr>
            <a:endParaRPr lang="nl-NL" sz="1200" dirty="0"/>
          </a:p>
        </p:txBody>
      </p:sp>
      <p:sp>
        <p:nvSpPr>
          <p:cNvPr id="4" name="Slide Number Placeholder 3"/>
          <p:cNvSpPr>
            <a:spLocks noGrp="1"/>
          </p:cNvSpPr>
          <p:nvPr>
            <p:ph type="sldNum" sz="quarter" idx="5"/>
          </p:nvPr>
        </p:nvSpPr>
        <p:spPr/>
        <p:txBody>
          <a:bodyPr/>
          <a:lstStyle/>
          <a:p>
            <a:fld id="{61BB751E-93C8-4C87-A735-E08CC2AF8789}" type="slidenum">
              <a:rPr lang="en-US" smtClean="0"/>
              <a:t>2</a:t>
            </a:fld>
            <a:endParaRPr lang="en-US"/>
          </a:p>
        </p:txBody>
      </p:sp>
    </p:spTree>
    <p:extLst>
      <p:ext uri="{BB962C8B-B14F-4D97-AF65-F5344CB8AC3E}">
        <p14:creationId xmlns:p14="http://schemas.microsoft.com/office/powerpoint/2010/main" val="255741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21</a:t>
            </a:fld>
            <a:endParaRPr lang="en-US"/>
          </a:p>
        </p:txBody>
      </p:sp>
    </p:spTree>
    <p:extLst>
      <p:ext uri="{BB962C8B-B14F-4D97-AF65-F5344CB8AC3E}">
        <p14:creationId xmlns:p14="http://schemas.microsoft.com/office/powerpoint/2010/main" val="2205140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Tijdens deze werkvorm is het handig als er een whiteboard beschikbaar is. Cursisten kunnen in dit geval een post-it bij de juiste vorm van metadata plakken.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Voorbeelden van de verschillende niveaus:</a:t>
            </a:r>
          </a:p>
          <a:p>
            <a:r>
              <a:rPr lang="nl-NL" dirty="0"/>
              <a:t>Onderzoeksproject: https://wiki.surfnet.nl/display/DPO/Producten+SURF+Pilots</a:t>
            </a:r>
          </a:p>
          <a:p>
            <a:r>
              <a:rPr lang="nl-NL" dirty="0"/>
              <a:t>Dataset / resultaat: https://www.nationaalgeoregister.nl/geonetwork/srv/dut/catalog.search#/metadata/208bc283-7c66-4ce7-8ad3-1cf3e8933fb5?tab=general</a:t>
            </a:r>
          </a:p>
          <a:p>
            <a:r>
              <a:rPr lang="nl-NL" dirty="0"/>
              <a:t>Attribuutniveau: https://opendata.cbs.nl/statline/#/CBS/nl/dataset/71904ned/table?ts=1653991340069 (</a:t>
            </a:r>
            <a:r>
              <a:rPr lang="nl-NL" b="1" dirty="0"/>
              <a:t>Zie tabeltoelichting -&gt; i’tje)</a:t>
            </a:r>
            <a:endParaRPr lang="nl-NL" dirty="0"/>
          </a:p>
          <a:p>
            <a:endParaRPr lang="nl-NL" dirty="0"/>
          </a:p>
          <a:p>
            <a:endParaRPr lang="nl-NL" dirty="0"/>
          </a:p>
          <a:p>
            <a:r>
              <a:rPr lang="nl-NL" b="1" dirty="0"/>
              <a:t>Voorbeelden van de verschillende niveaus:</a:t>
            </a:r>
          </a:p>
          <a:p>
            <a:r>
              <a:rPr lang="nl-NL" b="0" u="sng" dirty="0"/>
              <a:t>Metadata op onderzoeksprojectniveau: </a:t>
            </a:r>
            <a:r>
              <a:rPr lang="nl-NL" b="0" u="none" dirty="0"/>
              <a:t>Metadata over een uitgevoerd onderzoek. Vaak wordt metadata op onderzoeksprojectniveau opgeslagen in een </a:t>
            </a:r>
            <a:r>
              <a:rPr lang="nl-NL" b="0" u="none" dirty="0" err="1"/>
              <a:t>repository</a:t>
            </a:r>
            <a:r>
              <a:rPr lang="nl-NL" b="0" u="none" dirty="0"/>
              <a:t>. Dit betreft data over een project bv: De titel van het onderzoek, een korte samenvatting, de status, contactpersoon, betrokken organisaties, startdatum, einddatum, thema /SDG, onderzoeksresultaat, trefwoorden, focus en projectnummer</a:t>
            </a:r>
          </a:p>
          <a:p>
            <a:endParaRPr lang="en-US" b="1" u="sng" dirty="0"/>
          </a:p>
          <a:p>
            <a:r>
              <a:rPr lang="en-US" b="0" u="sng" dirty="0"/>
              <a:t>Metadata op dataset / </a:t>
            </a:r>
            <a:r>
              <a:rPr lang="en-US" b="0" u="sng" dirty="0" err="1"/>
              <a:t>resultaat</a:t>
            </a:r>
            <a:r>
              <a:rPr lang="en-US" b="0" u="sng" dirty="0"/>
              <a:t> </a:t>
            </a:r>
            <a:r>
              <a:rPr lang="en-US" b="0" u="sng" dirty="0" err="1"/>
              <a:t>niveau</a:t>
            </a:r>
            <a:r>
              <a:rPr lang="en-US" b="0" u="sng" dirty="0"/>
              <a:t>: </a:t>
            </a:r>
            <a:r>
              <a:rPr lang="en-US" b="0" u="none" dirty="0"/>
              <a:t>Metadata over </a:t>
            </a:r>
            <a:r>
              <a:rPr lang="en-US" b="0" u="none" dirty="0" err="1"/>
              <a:t>een</a:t>
            </a:r>
            <a:r>
              <a:rPr lang="en-US" b="0" u="none" dirty="0"/>
              <a:t> dataset of </a:t>
            </a:r>
            <a:r>
              <a:rPr lang="en-US" b="0" u="none" dirty="0" err="1"/>
              <a:t>resultaat</a:t>
            </a:r>
            <a:r>
              <a:rPr lang="en-US" b="0" u="none" dirty="0"/>
              <a:t>. </a:t>
            </a:r>
            <a:r>
              <a:rPr lang="en-US" b="0" u="none" dirty="0" err="1"/>
              <a:t>Dit</a:t>
            </a:r>
            <a:r>
              <a:rPr lang="en-US" b="0" u="none" dirty="0"/>
              <a:t> is </a:t>
            </a:r>
            <a:r>
              <a:rPr lang="en-US" b="0" u="none" dirty="0" err="1"/>
              <a:t>bijvoorbeeld</a:t>
            </a:r>
            <a:r>
              <a:rPr lang="en-US" b="0" u="none" dirty="0"/>
              <a:t> de </a:t>
            </a:r>
            <a:r>
              <a:rPr lang="en-US" b="0" u="none" dirty="0" err="1"/>
              <a:t>titel</a:t>
            </a:r>
            <a:r>
              <a:rPr lang="en-US" b="0" u="none" dirty="0"/>
              <a:t> van </a:t>
            </a:r>
            <a:r>
              <a:rPr lang="en-US" b="0" u="none" dirty="0" err="1"/>
              <a:t>een</a:t>
            </a:r>
            <a:r>
              <a:rPr lang="en-US" b="0" u="none" dirty="0"/>
              <a:t> dataset, de </a:t>
            </a:r>
            <a:r>
              <a:rPr lang="en-US" b="0" u="none" dirty="0" err="1"/>
              <a:t>beschrijving</a:t>
            </a:r>
            <a:r>
              <a:rPr lang="en-US" b="0" u="none" dirty="0"/>
              <a:t>, het </a:t>
            </a:r>
            <a:r>
              <a:rPr lang="en-US" b="0" u="none" dirty="0" err="1"/>
              <a:t>onderzoeksproject</a:t>
            </a:r>
            <a:r>
              <a:rPr lang="en-US" b="0" u="none" dirty="0"/>
              <a:t>/</a:t>
            </a:r>
            <a:r>
              <a:rPr lang="en-US" b="0" u="none" dirty="0" err="1"/>
              <a:t>nummer</a:t>
            </a:r>
            <a:r>
              <a:rPr lang="en-US" b="0" u="none" dirty="0"/>
              <a:t>, </a:t>
            </a:r>
            <a:r>
              <a:rPr lang="en-US" b="0" u="none" dirty="0" err="1"/>
              <a:t>contactpersoon</a:t>
            </a:r>
            <a:r>
              <a:rPr lang="en-US" b="0" u="none" dirty="0"/>
              <a:t>, e-mail/</a:t>
            </a:r>
            <a:r>
              <a:rPr lang="en-US" b="0" u="none" dirty="0" err="1"/>
              <a:t>telefoon</a:t>
            </a:r>
            <a:r>
              <a:rPr lang="en-US" b="0" u="none" dirty="0"/>
              <a:t>, </a:t>
            </a:r>
            <a:r>
              <a:rPr lang="en-US" b="0" u="none" dirty="0" err="1"/>
              <a:t>technisch</a:t>
            </a:r>
            <a:r>
              <a:rPr lang="en-US" b="0" u="none" dirty="0"/>
              <a:t> format, </a:t>
            </a:r>
            <a:r>
              <a:rPr lang="en-US" b="0" u="none" dirty="0" err="1"/>
              <a:t>geografische</a:t>
            </a:r>
            <a:r>
              <a:rPr lang="en-US" b="0" u="none" dirty="0"/>
              <a:t> extent, datum van </a:t>
            </a:r>
            <a:r>
              <a:rPr lang="en-US" b="0" u="none" dirty="0" err="1"/>
              <a:t>uploaden</a:t>
            </a:r>
            <a:r>
              <a:rPr lang="en-US" b="0" u="none" dirty="0"/>
              <a:t>, interval van data, </a:t>
            </a:r>
            <a:r>
              <a:rPr lang="en-US" b="0" u="none" dirty="0" err="1"/>
              <a:t>gebruikersrechten</a:t>
            </a:r>
            <a:r>
              <a:rPr lang="en-US" b="0" u="none" dirty="0"/>
              <a:t>, </a:t>
            </a:r>
            <a:r>
              <a:rPr lang="en-US" b="0" u="none" dirty="0" err="1"/>
              <a:t>producten</a:t>
            </a:r>
            <a:endParaRPr lang="en-US" b="0" u="none" dirty="0"/>
          </a:p>
          <a:p>
            <a:endParaRPr lang="en-US" b="0" u="none" dirty="0"/>
          </a:p>
          <a:p>
            <a:r>
              <a:rPr lang="en-US" b="0" u="sng" dirty="0"/>
              <a:t>Metadata op </a:t>
            </a:r>
            <a:r>
              <a:rPr lang="en-US" b="0" u="sng" dirty="0" err="1"/>
              <a:t>attribuutniveau</a:t>
            </a:r>
            <a:r>
              <a:rPr lang="en-US" b="0" u="sng" dirty="0"/>
              <a:t>: </a:t>
            </a:r>
            <a:r>
              <a:rPr lang="en-US" b="0" u="none" dirty="0" err="1"/>
              <a:t>Dit</a:t>
            </a:r>
            <a:r>
              <a:rPr lang="en-US" b="0" u="none" dirty="0"/>
              <a:t> is data </a:t>
            </a:r>
            <a:r>
              <a:rPr lang="en-US" b="0" u="none" dirty="0" err="1"/>
              <a:t>specifiek</a:t>
            </a:r>
            <a:r>
              <a:rPr lang="en-US" b="0" u="none" dirty="0"/>
              <a:t> over de </a:t>
            </a:r>
            <a:r>
              <a:rPr lang="en-US" b="0" u="none" dirty="0" err="1"/>
              <a:t>inhoud</a:t>
            </a:r>
            <a:r>
              <a:rPr lang="en-US" b="0" u="none" dirty="0"/>
              <a:t> van </a:t>
            </a:r>
            <a:r>
              <a:rPr lang="en-US" b="0" u="none" dirty="0" err="1"/>
              <a:t>een</a:t>
            </a:r>
            <a:r>
              <a:rPr lang="en-US" b="0" u="none" dirty="0"/>
              <a:t> dataset. </a:t>
            </a:r>
            <a:r>
              <a:rPr lang="en-US" b="0" u="none" dirty="0" err="1"/>
              <a:t>Dit</a:t>
            </a:r>
            <a:r>
              <a:rPr lang="en-US" b="0" u="none" dirty="0"/>
              <a:t> is </a:t>
            </a:r>
            <a:r>
              <a:rPr lang="en-US" b="0" u="none" dirty="0" err="1"/>
              <a:t>bijvoorbeeld</a:t>
            </a:r>
            <a:r>
              <a:rPr lang="en-US" b="0" u="none" dirty="0"/>
              <a:t> de </a:t>
            </a:r>
            <a:r>
              <a:rPr lang="en-US" b="0" u="none" dirty="0" err="1"/>
              <a:t>attribuutomschrijving</a:t>
            </a:r>
            <a:r>
              <a:rPr lang="en-US" b="0" u="none" dirty="0"/>
              <a:t>, de </a:t>
            </a:r>
            <a:r>
              <a:rPr lang="en-US" b="0" u="none" dirty="0" err="1"/>
              <a:t>inwinningsmethode</a:t>
            </a:r>
            <a:r>
              <a:rPr lang="en-US" b="0" u="none" dirty="0"/>
              <a:t>, de </a:t>
            </a:r>
            <a:r>
              <a:rPr lang="en-US" b="0" u="none" dirty="0" err="1"/>
              <a:t>verwerkingsmethode</a:t>
            </a:r>
            <a:r>
              <a:rPr lang="en-US" b="0" u="none" dirty="0"/>
              <a:t>, </a:t>
            </a:r>
            <a:r>
              <a:rPr lang="en-US" b="0" u="none" dirty="0" err="1"/>
              <a:t>opmerkingen</a:t>
            </a:r>
            <a:r>
              <a:rPr lang="en-US" b="0" u="none" dirty="0"/>
              <a:t> over de dataset. </a:t>
            </a:r>
          </a:p>
          <a:p>
            <a:endParaRPr lang="en-US" b="0" u="none" dirty="0"/>
          </a:p>
          <a:p>
            <a:endParaRPr lang="en-US" b="0" u="sng" dirty="0"/>
          </a:p>
          <a:p>
            <a:endParaRPr lang="nl-NL" b="0" u="sng" dirty="0"/>
          </a:p>
        </p:txBody>
      </p:sp>
      <p:sp>
        <p:nvSpPr>
          <p:cNvPr id="4" name="Slide Number Placeholder 3"/>
          <p:cNvSpPr>
            <a:spLocks noGrp="1"/>
          </p:cNvSpPr>
          <p:nvPr>
            <p:ph type="sldNum" sz="quarter" idx="5"/>
          </p:nvPr>
        </p:nvSpPr>
        <p:spPr/>
        <p:txBody>
          <a:bodyPr/>
          <a:lstStyle/>
          <a:p>
            <a:fld id="{61BB751E-93C8-4C87-A735-E08CC2AF8789}" type="slidenum">
              <a:rPr lang="en-US" smtClean="0"/>
              <a:t>22</a:t>
            </a:fld>
            <a:endParaRPr lang="en-US"/>
          </a:p>
        </p:txBody>
      </p:sp>
    </p:spTree>
    <p:extLst>
      <p:ext uri="{BB962C8B-B14F-4D97-AF65-F5344CB8AC3E}">
        <p14:creationId xmlns:p14="http://schemas.microsoft.com/office/powerpoint/2010/main" val="3913795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Tijdens een onderzoek binnen de </a:t>
            </a:r>
            <a:r>
              <a:rPr lang="nl-NL" dirty="0" err="1"/>
              <a:t>Agri</a:t>
            </a:r>
            <a:r>
              <a:rPr lang="nl-NL" dirty="0"/>
              <a:t> &amp; Leefomgeving sector zijn de verschillende niveaus van metadata onder de loep genomen. Dit is geen uitputtend overzicht, maar wat wel blijkt, is dat voor elke type dataset er andere metadata ‘verwacht’ wordt. Door zo’n overzicht op te stellen met een onderzoeker, kan het eenvoudiger worden om de juiste </a:t>
            </a:r>
            <a:r>
              <a:rPr lang="nl-NL" dirty="0" err="1"/>
              <a:t>repository</a:t>
            </a:r>
            <a:r>
              <a:rPr lang="nl-NL" dirty="0"/>
              <a:t> te kiezen. Ook kan dit houvast bieden voor de onderzoeker: ‘Wat moet ik eigenlijk opslaan?’</a:t>
            </a:r>
          </a:p>
          <a:p>
            <a:endParaRPr lang="nl-NL" dirty="0"/>
          </a:p>
          <a:p>
            <a:r>
              <a:rPr lang="nl-NL" b="1" dirty="0"/>
              <a:t>Voorbeelden van de verschillende niveaus:</a:t>
            </a:r>
          </a:p>
          <a:p>
            <a:r>
              <a:rPr lang="nl-NL" b="0" u="sng" dirty="0"/>
              <a:t>Metadata op onderzoeksprojectniveau: </a:t>
            </a:r>
            <a:r>
              <a:rPr lang="nl-NL" b="0" u="none" dirty="0"/>
              <a:t>Metadata over een uitgevoerd onderzoek. Vaak wordt metadata op onderzoeksprojectniveau opgeslagen in een </a:t>
            </a:r>
            <a:r>
              <a:rPr lang="nl-NL" b="0" u="none" dirty="0" err="1"/>
              <a:t>repository</a:t>
            </a:r>
            <a:r>
              <a:rPr lang="nl-NL" b="0" u="none" dirty="0"/>
              <a:t>. Dit betreft data over een project bv: De titel van het onderzoek, een korte samenvatting, de status, contactpersoon, betrokken organisaties, startdatum, einddatum, thema /SDG, onderzoeksresultaat, trefwoorden, focus en projectnummer</a:t>
            </a:r>
          </a:p>
          <a:p>
            <a:endParaRPr lang="en-US" b="1" u="sng" dirty="0"/>
          </a:p>
          <a:p>
            <a:r>
              <a:rPr lang="en-US" b="0" u="sng" dirty="0"/>
              <a:t>Metadata op dataset / </a:t>
            </a:r>
            <a:r>
              <a:rPr lang="en-US" b="0" u="sng" dirty="0" err="1"/>
              <a:t>resultaat</a:t>
            </a:r>
            <a:r>
              <a:rPr lang="en-US" b="0" u="sng" dirty="0"/>
              <a:t> </a:t>
            </a:r>
            <a:r>
              <a:rPr lang="en-US" b="0" u="sng" dirty="0" err="1"/>
              <a:t>niveau</a:t>
            </a:r>
            <a:r>
              <a:rPr lang="en-US" b="0" u="sng" dirty="0"/>
              <a:t>: </a:t>
            </a:r>
            <a:r>
              <a:rPr lang="en-US" b="0" u="none" dirty="0"/>
              <a:t>Metadata over </a:t>
            </a:r>
            <a:r>
              <a:rPr lang="en-US" b="0" u="none" dirty="0" err="1"/>
              <a:t>een</a:t>
            </a:r>
            <a:r>
              <a:rPr lang="en-US" b="0" u="none" dirty="0"/>
              <a:t> dataset of </a:t>
            </a:r>
            <a:r>
              <a:rPr lang="en-US" b="0" u="none" dirty="0" err="1"/>
              <a:t>resultaat</a:t>
            </a:r>
            <a:r>
              <a:rPr lang="en-US" b="0" u="none" dirty="0"/>
              <a:t>. </a:t>
            </a:r>
            <a:r>
              <a:rPr lang="en-US" b="0" u="none" dirty="0" err="1"/>
              <a:t>Dit</a:t>
            </a:r>
            <a:r>
              <a:rPr lang="en-US" b="0" u="none" dirty="0"/>
              <a:t> is </a:t>
            </a:r>
            <a:r>
              <a:rPr lang="en-US" b="0" u="none" dirty="0" err="1"/>
              <a:t>bijvoorbeeld</a:t>
            </a:r>
            <a:r>
              <a:rPr lang="en-US" b="0" u="none" dirty="0"/>
              <a:t> de </a:t>
            </a:r>
            <a:r>
              <a:rPr lang="en-US" b="0" u="none" dirty="0" err="1"/>
              <a:t>titel</a:t>
            </a:r>
            <a:r>
              <a:rPr lang="en-US" b="0" u="none" dirty="0"/>
              <a:t> van </a:t>
            </a:r>
            <a:r>
              <a:rPr lang="en-US" b="0" u="none" dirty="0" err="1"/>
              <a:t>een</a:t>
            </a:r>
            <a:r>
              <a:rPr lang="en-US" b="0" u="none" dirty="0"/>
              <a:t> dataset, de </a:t>
            </a:r>
            <a:r>
              <a:rPr lang="en-US" b="0" u="none" dirty="0" err="1"/>
              <a:t>beschrijving</a:t>
            </a:r>
            <a:r>
              <a:rPr lang="en-US" b="0" u="none" dirty="0"/>
              <a:t>, het </a:t>
            </a:r>
            <a:r>
              <a:rPr lang="en-US" b="0" u="none" dirty="0" err="1"/>
              <a:t>onderzoeksproject</a:t>
            </a:r>
            <a:r>
              <a:rPr lang="en-US" b="0" u="none" dirty="0"/>
              <a:t>/</a:t>
            </a:r>
            <a:r>
              <a:rPr lang="en-US" b="0" u="none" dirty="0" err="1"/>
              <a:t>nummer</a:t>
            </a:r>
            <a:r>
              <a:rPr lang="en-US" b="0" u="none" dirty="0"/>
              <a:t>, </a:t>
            </a:r>
            <a:r>
              <a:rPr lang="en-US" b="0" u="none" dirty="0" err="1"/>
              <a:t>contactpersoon</a:t>
            </a:r>
            <a:r>
              <a:rPr lang="en-US" b="0" u="none" dirty="0"/>
              <a:t>, e-mail/</a:t>
            </a:r>
            <a:r>
              <a:rPr lang="en-US" b="0" u="none" dirty="0" err="1"/>
              <a:t>telefoon</a:t>
            </a:r>
            <a:r>
              <a:rPr lang="en-US" b="0" u="none" dirty="0"/>
              <a:t>, </a:t>
            </a:r>
            <a:r>
              <a:rPr lang="en-US" b="0" u="none" dirty="0" err="1"/>
              <a:t>technisch</a:t>
            </a:r>
            <a:r>
              <a:rPr lang="en-US" b="0" u="none" dirty="0"/>
              <a:t> format, </a:t>
            </a:r>
            <a:r>
              <a:rPr lang="en-US" b="0" u="none" dirty="0" err="1"/>
              <a:t>geografische</a:t>
            </a:r>
            <a:r>
              <a:rPr lang="en-US" b="0" u="none" dirty="0"/>
              <a:t> extent, datum van </a:t>
            </a:r>
            <a:r>
              <a:rPr lang="en-US" b="0" u="none" dirty="0" err="1"/>
              <a:t>uploaden</a:t>
            </a:r>
            <a:r>
              <a:rPr lang="en-US" b="0" u="none" dirty="0"/>
              <a:t>, interval van data, </a:t>
            </a:r>
            <a:r>
              <a:rPr lang="en-US" b="0" u="none" dirty="0" err="1"/>
              <a:t>gebruikersrechten</a:t>
            </a:r>
            <a:r>
              <a:rPr lang="en-US" b="0" u="none" dirty="0"/>
              <a:t>, </a:t>
            </a:r>
            <a:r>
              <a:rPr lang="en-US" b="0" u="none" dirty="0" err="1"/>
              <a:t>producten</a:t>
            </a:r>
            <a:endParaRPr lang="en-US" b="0" u="none" dirty="0"/>
          </a:p>
          <a:p>
            <a:endParaRPr lang="en-US" b="0" u="none" dirty="0"/>
          </a:p>
          <a:p>
            <a:r>
              <a:rPr lang="en-US" b="0" u="sng" dirty="0"/>
              <a:t>Metadata op </a:t>
            </a:r>
            <a:r>
              <a:rPr lang="en-US" b="0" u="sng" dirty="0" err="1"/>
              <a:t>attribuutniveau</a:t>
            </a:r>
            <a:r>
              <a:rPr lang="en-US" b="0" u="sng" dirty="0"/>
              <a:t>: </a:t>
            </a:r>
            <a:r>
              <a:rPr lang="en-US" b="0" u="none" dirty="0" err="1"/>
              <a:t>Dit</a:t>
            </a:r>
            <a:r>
              <a:rPr lang="en-US" b="0" u="none" dirty="0"/>
              <a:t> is data </a:t>
            </a:r>
            <a:r>
              <a:rPr lang="en-US" b="0" u="none" dirty="0" err="1"/>
              <a:t>specifiek</a:t>
            </a:r>
            <a:r>
              <a:rPr lang="en-US" b="0" u="none" dirty="0"/>
              <a:t> over de </a:t>
            </a:r>
            <a:r>
              <a:rPr lang="en-US" b="0" u="none" dirty="0" err="1"/>
              <a:t>inhoud</a:t>
            </a:r>
            <a:r>
              <a:rPr lang="en-US" b="0" u="none" dirty="0"/>
              <a:t> van </a:t>
            </a:r>
            <a:r>
              <a:rPr lang="en-US" b="0" u="none" dirty="0" err="1"/>
              <a:t>een</a:t>
            </a:r>
            <a:r>
              <a:rPr lang="en-US" b="0" u="none" dirty="0"/>
              <a:t> dataset. </a:t>
            </a:r>
            <a:r>
              <a:rPr lang="en-US" b="0" u="none" dirty="0" err="1"/>
              <a:t>Dit</a:t>
            </a:r>
            <a:r>
              <a:rPr lang="en-US" b="0" u="none" dirty="0"/>
              <a:t> is </a:t>
            </a:r>
            <a:r>
              <a:rPr lang="en-US" b="0" u="none" dirty="0" err="1"/>
              <a:t>bijvoorbeeld</a:t>
            </a:r>
            <a:r>
              <a:rPr lang="en-US" b="0" u="none" dirty="0"/>
              <a:t> de </a:t>
            </a:r>
            <a:r>
              <a:rPr lang="en-US" b="0" u="none" dirty="0" err="1"/>
              <a:t>attribuutomschrijving</a:t>
            </a:r>
            <a:r>
              <a:rPr lang="en-US" b="0" u="none" dirty="0"/>
              <a:t>, de </a:t>
            </a:r>
            <a:r>
              <a:rPr lang="en-US" b="0" u="none" dirty="0" err="1"/>
              <a:t>inwinningsmethode</a:t>
            </a:r>
            <a:r>
              <a:rPr lang="en-US" b="0" u="none" dirty="0"/>
              <a:t>, de </a:t>
            </a:r>
            <a:r>
              <a:rPr lang="en-US" b="0" u="none" dirty="0" err="1"/>
              <a:t>verwerkingsmethode</a:t>
            </a:r>
            <a:r>
              <a:rPr lang="en-US" b="0" u="none" dirty="0"/>
              <a:t>, </a:t>
            </a:r>
            <a:r>
              <a:rPr lang="en-US" b="0" u="none" dirty="0" err="1"/>
              <a:t>opmerkingen</a:t>
            </a:r>
            <a:r>
              <a:rPr lang="en-US" b="0" u="none" dirty="0"/>
              <a:t> over de dataset. </a:t>
            </a:r>
          </a:p>
          <a:p>
            <a:endParaRPr lang="en-US" b="0" u="none" dirty="0"/>
          </a:p>
          <a:p>
            <a:endParaRPr lang="en-US" b="0" u="sng" dirty="0"/>
          </a:p>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23</a:t>
            </a:fld>
            <a:endParaRPr lang="en-US"/>
          </a:p>
        </p:txBody>
      </p:sp>
    </p:spTree>
    <p:extLst>
      <p:ext uri="{BB962C8B-B14F-4D97-AF65-F5344CB8AC3E}">
        <p14:creationId xmlns:p14="http://schemas.microsoft.com/office/powerpoint/2010/main" val="131210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Er zijn veel verschillende </a:t>
            </a:r>
            <a:r>
              <a:rPr lang="nl-NL" dirty="0" err="1"/>
              <a:t>repositories</a:t>
            </a:r>
            <a:r>
              <a:rPr lang="nl-NL" dirty="0"/>
              <a:t>. Elke </a:t>
            </a:r>
            <a:r>
              <a:rPr lang="nl-NL" dirty="0" err="1"/>
              <a:t>repository</a:t>
            </a:r>
            <a:r>
              <a:rPr lang="nl-NL" dirty="0"/>
              <a:t> met een andere focus en doelgroep. Als datasteward is het belang dat je hier van op de hoogte bent. Vaak blijkt dat onderzoekers geen kennis hebben van de verschillende </a:t>
            </a:r>
            <a:r>
              <a:rPr lang="nl-NL" dirty="0" err="1"/>
              <a:t>repositories</a:t>
            </a:r>
            <a:r>
              <a:rPr lang="nl-NL" dirty="0"/>
              <a:t>. </a:t>
            </a:r>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24</a:t>
            </a:fld>
            <a:endParaRPr lang="en-US"/>
          </a:p>
        </p:txBody>
      </p:sp>
    </p:spTree>
    <p:extLst>
      <p:ext uri="{BB962C8B-B14F-4D97-AF65-F5344CB8AC3E}">
        <p14:creationId xmlns:p14="http://schemas.microsoft.com/office/powerpoint/2010/main" val="20545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25</a:t>
            </a:fld>
            <a:endParaRPr lang="en-US"/>
          </a:p>
        </p:txBody>
      </p:sp>
    </p:spTree>
    <p:extLst>
      <p:ext uri="{BB962C8B-B14F-4D97-AF65-F5344CB8AC3E}">
        <p14:creationId xmlns:p14="http://schemas.microsoft.com/office/powerpoint/2010/main" val="1221809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26</a:t>
            </a:fld>
            <a:endParaRPr lang="en-US"/>
          </a:p>
        </p:txBody>
      </p:sp>
    </p:spTree>
    <p:extLst>
      <p:ext uri="{BB962C8B-B14F-4D97-AF65-F5344CB8AC3E}">
        <p14:creationId xmlns:p14="http://schemas.microsoft.com/office/powerpoint/2010/main" val="2765185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i="1" dirty="0">
                <a:solidFill>
                  <a:srgbClr val="404040"/>
                </a:solidFill>
                <a:latin typeface="Roboto" panose="02000000000000000000" pitchFamily="2" charset="0"/>
              </a:rPr>
              <a:t>Keuzeboom opslaan metadata RU: </a:t>
            </a:r>
            <a:r>
              <a:rPr lang="nl-NL" b="0" i="0" dirty="0">
                <a:solidFill>
                  <a:srgbClr val="404040"/>
                </a:solidFill>
                <a:latin typeface="Roboto" panose="02000000000000000000" pitchFamily="2" charset="0"/>
              </a:rPr>
              <a:t>handige tip voor het kiezen van een juiste </a:t>
            </a:r>
            <a:r>
              <a:rPr lang="nl-NL" b="0" i="0" dirty="0" err="1">
                <a:solidFill>
                  <a:srgbClr val="404040"/>
                </a:solidFill>
                <a:latin typeface="Roboto" panose="02000000000000000000" pitchFamily="2" charset="0"/>
              </a:rPr>
              <a:t>repository</a:t>
            </a:r>
            <a:endParaRPr lang="nl-NL" i="1" dirty="0">
              <a:solidFill>
                <a:srgbClr val="404040"/>
              </a:solidFill>
              <a:latin typeface="Roboto" panose="02000000000000000000" pitchFamily="2" charset="0"/>
            </a:endParaRPr>
          </a:p>
          <a:p>
            <a:r>
              <a:rPr lang="nl-NL" i="1" dirty="0">
                <a:solidFill>
                  <a:srgbClr val="404040"/>
                </a:solidFill>
                <a:latin typeface="Roboto" panose="02000000000000000000" pitchFamily="2" charset="0"/>
              </a:rPr>
              <a:t>Hulp bij schrijven DMP: </a:t>
            </a:r>
            <a:r>
              <a:rPr lang="nl-NL" i="0" dirty="0">
                <a:solidFill>
                  <a:srgbClr val="404040"/>
                </a:solidFill>
                <a:latin typeface="Roboto" panose="02000000000000000000" pitchFamily="2" charset="0"/>
              </a:rPr>
              <a:t>Hulp vanuit het NWO voor het schrijven van een data management plan</a:t>
            </a:r>
            <a:endParaRPr lang="nl-NL" i="1" dirty="0">
              <a:solidFill>
                <a:srgbClr val="404040"/>
              </a:solidFill>
              <a:latin typeface="Roboto" panose="02000000000000000000" pitchFamily="2" charset="0"/>
            </a:endParaRPr>
          </a:p>
          <a:p>
            <a:r>
              <a:rPr lang="nl-NL" i="1" dirty="0">
                <a:solidFill>
                  <a:srgbClr val="404040"/>
                </a:solidFill>
                <a:latin typeface="Roboto" panose="02000000000000000000" pitchFamily="2" charset="0"/>
              </a:rPr>
              <a:t>Register van research </a:t>
            </a:r>
            <a:r>
              <a:rPr lang="nl-NL" i="1" dirty="0" err="1">
                <a:solidFill>
                  <a:srgbClr val="404040"/>
                </a:solidFill>
                <a:latin typeface="Roboto" panose="02000000000000000000" pitchFamily="2" charset="0"/>
              </a:rPr>
              <a:t>repositories</a:t>
            </a:r>
            <a:r>
              <a:rPr lang="nl-NL" i="1" dirty="0">
                <a:solidFill>
                  <a:srgbClr val="404040"/>
                </a:solidFill>
                <a:latin typeface="Roboto" panose="02000000000000000000" pitchFamily="2" charset="0"/>
              </a:rPr>
              <a:t>: </a:t>
            </a:r>
            <a:r>
              <a:rPr lang="nl-NL" i="0" dirty="0">
                <a:solidFill>
                  <a:srgbClr val="404040"/>
                </a:solidFill>
                <a:latin typeface="Roboto" panose="02000000000000000000" pitchFamily="2" charset="0"/>
              </a:rPr>
              <a:t>Database van vrijwel alle </a:t>
            </a:r>
            <a:r>
              <a:rPr lang="nl-NL" i="0" dirty="0" err="1">
                <a:solidFill>
                  <a:srgbClr val="404040"/>
                </a:solidFill>
                <a:latin typeface="Roboto" panose="02000000000000000000" pitchFamily="2" charset="0"/>
              </a:rPr>
              <a:t>repositories</a:t>
            </a:r>
            <a:r>
              <a:rPr lang="nl-NL" i="0" dirty="0">
                <a:solidFill>
                  <a:srgbClr val="404040"/>
                </a:solidFill>
                <a:latin typeface="Roboto" panose="02000000000000000000" pitchFamily="2" charset="0"/>
              </a:rPr>
              <a:t>, met bijbehorende kenmerken. </a:t>
            </a:r>
            <a:endParaRPr lang="nl-NL" i="1"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27</a:t>
            </a:fld>
            <a:endParaRPr lang="en-US"/>
          </a:p>
        </p:txBody>
      </p:sp>
    </p:spTree>
    <p:extLst>
      <p:ext uri="{BB962C8B-B14F-4D97-AF65-F5344CB8AC3E}">
        <p14:creationId xmlns:p14="http://schemas.microsoft.com/office/powerpoint/2010/main" val="3006575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28</a:t>
            </a:fld>
            <a:endParaRPr lang="en-US"/>
          </a:p>
        </p:txBody>
      </p:sp>
    </p:spTree>
    <p:extLst>
      <p:ext uri="{BB962C8B-B14F-4D97-AF65-F5344CB8AC3E}">
        <p14:creationId xmlns:p14="http://schemas.microsoft.com/office/powerpoint/2010/main" val="250677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Fouten</a:t>
            </a:r>
            <a:r>
              <a:rPr lang="en-US" b="0" dirty="0"/>
              <a:t> in de dataset (</a:t>
            </a:r>
            <a:r>
              <a:rPr lang="en-US" b="0" dirty="0" err="1"/>
              <a:t>een</a:t>
            </a:r>
            <a:r>
              <a:rPr lang="en-US" b="0" dirty="0"/>
              <a:t> </a:t>
            </a:r>
            <a:r>
              <a:rPr lang="en-US" b="0" dirty="0" err="1"/>
              <a:t>andere</a:t>
            </a:r>
            <a:r>
              <a:rPr lang="en-US" b="0" dirty="0"/>
              <a:t> </a:t>
            </a:r>
            <a:r>
              <a:rPr lang="en-US" b="0" dirty="0" err="1"/>
              <a:t>reden</a:t>
            </a:r>
            <a:r>
              <a:rPr lang="en-US" b="0" dirty="0"/>
              <a:t> </a:t>
            </a:r>
            <a:r>
              <a:rPr lang="en-US" b="0" dirty="0" err="1"/>
              <a:t>waarom</a:t>
            </a:r>
            <a:r>
              <a:rPr lang="en-US" b="0" dirty="0"/>
              <a:t> metadata van </a:t>
            </a:r>
            <a:r>
              <a:rPr lang="en-US" b="0" dirty="0" err="1"/>
              <a:t>belang</a:t>
            </a:r>
            <a:r>
              <a:rPr lang="en-US" b="0" dirty="0"/>
              <a:t> is):</a:t>
            </a:r>
          </a:p>
          <a:p>
            <a:pPr marL="171450" indent="-171450">
              <a:buFontTx/>
              <a:buChar char="-"/>
            </a:pPr>
            <a:r>
              <a:rPr lang="en-US" b="0" dirty="0" err="1"/>
              <a:t>Geen</a:t>
            </a:r>
            <a:r>
              <a:rPr lang="en-US" b="0" dirty="0"/>
              <a:t> </a:t>
            </a:r>
            <a:r>
              <a:rPr lang="en-US" b="0" dirty="0" err="1"/>
              <a:t>uniforme</a:t>
            </a:r>
            <a:r>
              <a:rPr lang="en-US" b="0" dirty="0"/>
              <a:t> data </a:t>
            </a:r>
            <a:r>
              <a:rPr lang="en-US" b="0" dirty="0" err="1"/>
              <a:t>opslag</a:t>
            </a:r>
            <a:r>
              <a:rPr lang="en-US" b="0" dirty="0"/>
              <a:t>: </a:t>
            </a:r>
            <a:r>
              <a:rPr lang="en-US" b="0" dirty="0" err="1"/>
              <a:t>aantal</a:t>
            </a:r>
            <a:r>
              <a:rPr lang="en-US" b="0" dirty="0"/>
              <a:t> </a:t>
            </a:r>
            <a:r>
              <a:rPr lang="en-US" b="0" dirty="0" err="1"/>
              <a:t>decimalen</a:t>
            </a:r>
            <a:endParaRPr lang="en-US" b="0" dirty="0"/>
          </a:p>
          <a:p>
            <a:pPr marL="171450" indent="-171450">
              <a:buFontTx/>
              <a:buChar char="-"/>
            </a:pPr>
            <a:r>
              <a:rPr lang="en-US" b="0" dirty="0" err="1"/>
              <a:t>Punten</a:t>
            </a:r>
            <a:r>
              <a:rPr lang="en-US" b="0" dirty="0"/>
              <a:t>/</a:t>
            </a:r>
            <a:r>
              <a:rPr lang="en-US" b="0" dirty="0" err="1"/>
              <a:t>komma’s</a:t>
            </a:r>
            <a:r>
              <a:rPr lang="en-US" b="0" dirty="0"/>
              <a:t> door </a:t>
            </a:r>
            <a:r>
              <a:rPr lang="en-US" b="0" dirty="0" err="1"/>
              <a:t>elkaar</a:t>
            </a:r>
            <a:endParaRPr lang="en-US" b="0" dirty="0"/>
          </a:p>
          <a:p>
            <a:pPr marL="171450" indent="-171450">
              <a:buFontTx/>
              <a:buChar char="-"/>
            </a:pPr>
            <a:r>
              <a:rPr lang="en-US" b="0" dirty="0" err="1"/>
              <a:t>Eenheden</a:t>
            </a:r>
            <a:r>
              <a:rPr lang="en-US" b="0" dirty="0"/>
              <a:t> door </a:t>
            </a:r>
            <a:r>
              <a:rPr lang="en-US" b="0" dirty="0" err="1"/>
              <a:t>elkaar</a:t>
            </a:r>
            <a:endParaRPr lang="en-US" b="0" dirty="0"/>
          </a:p>
          <a:p>
            <a:pPr marL="171450" indent="-171450">
              <a:buFontTx/>
              <a:buChar char="-"/>
            </a:pPr>
            <a:r>
              <a:rPr lang="en-US" b="0" dirty="0" err="1"/>
              <a:t>Missende</a:t>
            </a:r>
            <a:r>
              <a:rPr lang="en-US" b="0" dirty="0"/>
              <a:t> </a:t>
            </a:r>
            <a:r>
              <a:rPr lang="en-US" b="0" dirty="0" err="1"/>
              <a:t>waardes</a:t>
            </a:r>
            <a:endParaRPr lang="en-US" b="0" dirty="0"/>
          </a:p>
          <a:p>
            <a:pPr marL="171450" indent="-171450">
              <a:buFontTx/>
              <a:buChar char="-"/>
            </a:pPr>
            <a:r>
              <a:rPr lang="en-US" b="0" dirty="0"/>
              <a:t>OS1 en OS2: </a:t>
            </a:r>
            <a:r>
              <a:rPr lang="en-US" b="0" dirty="0" err="1"/>
              <a:t>meerdere</a:t>
            </a:r>
            <a:r>
              <a:rPr lang="en-US" b="0" dirty="0"/>
              <a:t> </a:t>
            </a:r>
            <a:r>
              <a:rPr lang="en-US" b="0" dirty="0" err="1"/>
              <a:t>variabelen</a:t>
            </a:r>
            <a:r>
              <a:rPr lang="en-US" b="0" dirty="0"/>
              <a:t> in </a:t>
            </a:r>
            <a:r>
              <a:rPr lang="en-US" b="0" dirty="0" err="1"/>
              <a:t>één</a:t>
            </a:r>
            <a:r>
              <a:rPr lang="en-US" b="0" dirty="0"/>
              <a:t> </a:t>
            </a:r>
            <a:r>
              <a:rPr lang="en-US" b="0" dirty="0" err="1"/>
              <a:t>kolom</a:t>
            </a:r>
            <a:endParaRPr lang="en-US" b="0" dirty="0"/>
          </a:p>
          <a:p>
            <a:pPr marL="171450" indent="-171450">
              <a:buFontTx/>
              <a:buChar char="-"/>
            </a:pPr>
            <a:r>
              <a:rPr lang="en-US" b="0" dirty="0" err="1"/>
              <a:t>Negatieve</a:t>
            </a:r>
            <a:r>
              <a:rPr lang="en-US" b="0" dirty="0"/>
              <a:t> </a:t>
            </a:r>
            <a:r>
              <a:rPr lang="en-US" b="0" dirty="0" err="1"/>
              <a:t>waardes</a:t>
            </a:r>
            <a:endParaRPr lang="en-US" b="0" dirty="0"/>
          </a:p>
          <a:p>
            <a:pPr marL="171450" indent="-171450">
              <a:buFontTx/>
              <a:buChar char="-"/>
            </a:pPr>
            <a:endParaRPr lang="en-US" b="0" dirty="0"/>
          </a:p>
          <a:p>
            <a:pPr marL="0" indent="0">
              <a:buFontTx/>
              <a:buNone/>
            </a:pPr>
            <a:r>
              <a:rPr lang="en-US" b="0" dirty="0" err="1"/>
              <a:t>Kortom</a:t>
            </a:r>
            <a:r>
              <a:rPr lang="en-US" b="0" dirty="0"/>
              <a:t>: </a:t>
            </a:r>
            <a:r>
              <a:rPr lang="en-US" b="0" dirty="0" err="1"/>
              <a:t>maak</a:t>
            </a:r>
            <a:r>
              <a:rPr lang="en-US" b="0" dirty="0"/>
              <a:t> </a:t>
            </a:r>
            <a:r>
              <a:rPr lang="en-US" b="0" dirty="0" err="1"/>
              <a:t>afspraken</a:t>
            </a:r>
            <a:r>
              <a:rPr lang="en-US" b="0" dirty="0"/>
              <a:t> </a:t>
            </a:r>
            <a:r>
              <a:rPr lang="en-US" b="0" dirty="0" err="1"/>
              <a:t>voor</a:t>
            </a:r>
            <a:r>
              <a:rPr lang="en-US" b="0" dirty="0"/>
              <a:t> </a:t>
            </a:r>
            <a:r>
              <a:rPr lang="en-US" b="0" dirty="0" err="1"/>
              <a:t>inwinnen</a:t>
            </a:r>
            <a:r>
              <a:rPr lang="en-US" b="0" dirty="0"/>
              <a:t>! Ook wat </a:t>
            </a:r>
            <a:r>
              <a:rPr lang="en-US" b="0" dirty="0" err="1"/>
              <a:t>betreft</a:t>
            </a:r>
            <a:r>
              <a:rPr lang="en-US" b="0" dirty="0"/>
              <a:t> metadata. </a:t>
            </a:r>
          </a:p>
        </p:txBody>
      </p:sp>
      <p:sp>
        <p:nvSpPr>
          <p:cNvPr id="4" name="Slide Number Placeholder 3"/>
          <p:cNvSpPr>
            <a:spLocks noGrp="1"/>
          </p:cNvSpPr>
          <p:nvPr>
            <p:ph type="sldNum" sz="quarter" idx="5"/>
          </p:nvPr>
        </p:nvSpPr>
        <p:spPr/>
        <p:txBody>
          <a:bodyPr/>
          <a:lstStyle/>
          <a:p>
            <a:fld id="{61BB751E-93C8-4C87-A735-E08CC2AF8789}" type="slidenum">
              <a:rPr lang="en-US" smtClean="0"/>
              <a:t>31</a:t>
            </a:fld>
            <a:endParaRPr lang="en-US"/>
          </a:p>
        </p:txBody>
      </p:sp>
    </p:spTree>
    <p:extLst>
      <p:ext uri="{BB962C8B-B14F-4D97-AF65-F5344CB8AC3E}">
        <p14:creationId xmlns:p14="http://schemas.microsoft.com/office/powerpoint/2010/main" val="4134324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Fouten</a:t>
            </a:r>
            <a:r>
              <a:rPr lang="en-US" b="0" dirty="0"/>
              <a:t> in de dataset (</a:t>
            </a:r>
            <a:r>
              <a:rPr lang="en-US" b="0" dirty="0" err="1"/>
              <a:t>een</a:t>
            </a:r>
            <a:r>
              <a:rPr lang="en-US" b="0" dirty="0"/>
              <a:t> </a:t>
            </a:r>
            <a:r>
              <a:rPr lang="en-US" b="0" dirty="0" err="1"/>
              <a:t>andere</a:t>
            </a:r>
            <a:r>
              <a:rPr lang="en-US" b="0" dirty="0"/>
              <a:t> </a:t>
            </a:r>
            <a:r>
              <a:rPr lang="en-US" b="0" dirty="0" err="1"/>
              <a:t>reden</a:t>
            </a:r>
            <a:r>
              <a:rPr lang="en-US" b="0" dirty="0"/>
              <a:t> </a:t>
            </a:r>
            <a:r>
              <a:rPr lang="en-US" b="0" dirty="0" err="1"/>
              <a:t>waarom</a:t>
            </a:r>
            <a:r>
              <a:rPr lang="en-US" b="0" dirty="0"/>
              <a:t> metadata van </a:t>
            </a:r>
            <a:r>
              <a:rPr lang="en-US" b="0" dirty="0" err="1"/>
              <a:t>belang</a:t>
            </a:r>
            <a:r>
              <a:rPr lang="en-US" b="0" dirty="0"/>
              <a:t> is):</a:t>
            </a:r>
          </a:p>
          <a:p>
            <a:pPr marL="171450" indent="-171450">
              <a:buFontTx/>
              <a:buChar char="-"/>
            </a:pPr>
            <a:r>
              <a:rPr lang="en-US" b="0" dirty="0" err="1"/>
              <a:t>Geen</a:t>
            </a:r>
            <a:r>
              <a:rPr lang="en-US" b="0" dirty="0"/>
              <a:t> </a:t>
            </a:r>
            <a:r>
              <a:rPr lang="en-US" b="0" dirty="0" err="1"/>
              <a:t>uniforme</a:t>
            </a:r>
            <a:r>
              <a:rPr lang="en-US" b="0" dirty="0"/>
              <a:t> data </a:t>
            </a:r>
            <a:r>
              <a:rPr lang="en-US" b="0" dirty="0" err="1"/>
              <a:t>opslag</a:t>
            </a:r>
            <a:r>
              <a:rPr lang="en-US" b="0" dirty="0"/>
              <a:t>: </a:t>
            </a:r>
            <a:r>
              <a:rPr lang="en-US" b="0" dirty="0" err="1"/>
              <a:t>aantal</a:t>
            </a:r>
            <a:r>
              <a:rPr lang="en-US" b="0" dirty="0"/>
              <a:t> </a:t>
            </a:r>
            <a:r>
              <a:rPr lang="en-US" b="0" dirty="0" err="1"/>
              <a:t>decimalen</a:t>
            </a:r>
            <a:endParaRPr lang="en-US" b="0" dirty="0"/>
          </a:p>
          <a:p>
            <a:pPr marL="171450" indent="-171450">
              <a:buFontTx/>
              <a:buChar char="-"/>
            </a:pPr>
            <a:r>
              <a:rPr lang="en-US" b="0" dirty="0" err="1"/>
              <a:t>Punten</a:t>
            </a:r>
            <a:r>
              <a:rPr lang="en-US" b="0" dirty="0"/>
              <a:t>/</a:t>
            </a:r>
            <a:r>
              <a:rPr lang="en-US" b="0" dirty="0" err="1"/>
              <a:t>komma’s</a:t>
            </a:r>
            <a:r>
              <a:rPr lang="en-US" b="0" dirty="0"/>
              <a:t> door </a:t>
            </a:r>
            <a:r>
              <a:rPr lang="en-US" b="0" dirty="0" err="1"/>
              <a:t>elkaar</a:t>
            </a:r>
            <a:endParaRPr lang="en-US" b="0" dirty="0"/>
          </a:p>
          <a:p>
            <a:pPr marL="171450" indent="-171450">
              <a:buFontTx/>
              <a:buChar char="-"/>
            </a:pPr>
            <a:r>
              <a:rPr lang="en-US" b="0" dirty="0" err="1"/>
              <a:t>Eenheden</a:t>
            </a:r>
            <a:r>
              <a:rPr lang="en-US" b="0" dirty="0"/>
              <a:t> door </a:t>
            </a:r>
            <a:r>
              <a:rPr lang="en-US" b="0" dirty="0" err="1"/>
              <a:t>elkaar</a:t>
            </a:r>
            <a:endParaRPr lang="en-US" b="0" dirty="0"/>
          </a:p>
          <a:p>
            <a:pPr marL="171450" indent="-171450">
              <a:buFontTx/>
              <a:buChar char="-"/>
            </a:pPr>
            <a:r>
              <a:rPr lang="en-US" b="0" dirty="0" err="1"/>
              <a:t>Missende</a:t>
            </a:r>
            <a:r>
              <a:rPr lang="en-US" b="0" dirty="0"/>
              <a:t> </a:t>
            </a:r>
            <a:r>
              <a:rPr lang="en-US" b="0" dirty="0" err="1"/>
              <a:t>waardes</a:t>
            </a:r>
            <a:endParaRPr lang="en-US" b="0" dirty="0"/>
          </a:p>
          <a:p>
            <a:pPr marL="171450" indent="-171450">
              <a:buFontTx/>
              <a:buChar char="-"/>
            </a:pPr>
            <a:r>
              <a:rPr lang="en-US" b="0" dirty="0"/>
              <a:t>OS1 en OS2: </a:t>
            </a:r>
            <a:r>
              <a:rPr lang="en-US" b="0" dirty="0" err="1"/>
              <a:t>meerdere</a:t>
            </a:r>
            <a:r>
              <a:rPr lang="en-US" b="0" dirty="0"/>
              <a:t> </a:t>
            </a:r>
            <a:r>
              <a:rPr lang="en-US" b="0" dirty="0" err="1"/>
              <a:t>variabelen</a:t>
            </a:r>
            <a:r>
              <a:rPr lang="en-US" b="0" dirty="0"/>
              <a:t> in </a:t>
            </a:r>
            <a:r>
              <a:rPr lang="en-US" b="0" dirty="0" err="1"/>
              <a:t>één</a:t>
            </a:r>
            <a:r>
              <a:rPr lang="en-US" b="0" dirty="0"/>
              <a:t> </a:t>
            </a:r>
            <a:r>
              <a:rPr lang="en-US" b="0" dirty="0" err="1"/>
              <a:t>kolom</a:t>
            </a:r>
            <a:endParaRPr lang="en-US" b="0" dirty="0"/>
          </a:p>
          <a:p>
            <a:pPr marL="171450" indent="-171450">
              <a:buFontTx/>
              <a:buChar char="-"/>
            </a:pPr>
            <a:r>
              <a:rPr lang="en-US" b="0" dirty="0" err="1"/>
              <a:t>Negatieve</a:t>
            </a:r>
            <a:r>
              <a:rPr lang="en-US" b="0" dirty="0"/>
              <a:t> </a:t>
            </a:r>
            <a:r>
              <a:rPr lang="en-US" b="0" dirty="0" err="1"/>
              <a:t>waardes</a:t>
            </a:r>
            <a:endParaRPr lang="en-US" b="0" dirty="0"/>
          </a:p>
          <a:p>
            <a:pPr marL="171450" indent="-171450">
              <a:buFontTx/>
              <a:buChar char="-"/>
            </a:pPr>
            <a:endParaRPr lang="en-US" b="0" dirty="0"/>
          </a:p>
          <a:p>
            <a:pPr marL="0" indent="0">
              <a:buFontTx/>
              <a:buNone/>
            </a:pPr>
            <a:r>
              <a:rPr lang="en-US" b="0" dirty="0" err="1"/>
              <a:t>Kortom</a:t>
            </a:r>
            <a:r>
              <a:rPr lang="en-US" b="0" dirty="0"/>
              <a:t>: </a:t>
            </a:r>
            <a:r>
              <a:rPr lang="en-US" b="0" dirty="0" err="1"/>
              <a:t>maak</a:t>
            </a:r>
            <a:r>
              <a:rPr lang="en-US" b="0" dirty="0"/>
              <a:t> </a:t>
            </a:r>
            <a:r>
              <a:rPr lang="en-US" b="0" dirty="0" err="1"/>
              <a:t>afspraken</a:t>
            </a:r>
            <a:r>
              <a:rPr lang="en-US" b="0" dirty="0"/>
              <a:t> </a:t>
            </a:r>
            <a:r>
              <a:rPr lang="en-US" b="0" dirty="0" err="1"/>
              <a:t>voor</a:t>
            </a:r>
            <a:r>
              <a:rPr lang="en-US" b="0" dirty="0"/>
              <a:t> </a:t>
            </a:r>
            <a:r>
              <a:rPr lang="en-US" b="0" dirty="0" err="1"/>
              <a:t>inwinnen</a:t>
            </a:r>
            <a:r>
              <a:rPr lang="en-US" b="0" dirty="0"/>
              <a:t>! Ook wat </a:t>
            </a:r>
            <a:r>
              <a:rPr lang="en-US" b="0" dirty="0" err="1"/>
              <a:t>betreft</a:t>
            </a:r>
            <a:r>
              <a:rPr lang="en-US" b="0" dirty="0"/>
              <a:t> metadata. </a:t>
            </a:r>
          </a:p>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32</a:t>
            </a:fld>
            <a:endParaRPr lang="en-US"/>
          </a:p>
        </p:txBody>
      </p:sp>
    </p:spTree>
    <p:extLst>
      <p:ext uri="{BB962C8B-B14F-4D97-AF65-F5344CB8AC3E}">
        <p14:creationId xmlns:p14="http://schemas.microsoft.com/office/powerpoint/2010/main" val="72972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dirty="0"/>
              <a:t>In deze dia wordt het belang van metadata toegelicht. </a:t>
            </a:r>
            <a:endParaRPr lang="en-US" b="0" dirty="0"/>
          </a:p>
        </p:txBody>
      </p:sp>
      <p:sp>
        <p:nvSpPr>
          <p:cNvPr id="4" name="Slide Number Placeholder 3"/>
          <p:cNvSpPr>
            <a:spLocks noGrp="1"/>
          </p:cNvSpPr>
          <p:nvPr>
            <p:ph type="sldNum" sz="quarter" idx="5"/>
          </p:nvPr>
        </p:nvSpPr>
        <p:spPr/>
        <p:txBody>
          <a:bodyPr/>
          <a:lstStyle/>
          <a:p>
            <a:fld id="{61BB751E-93C8-4C87-A735-E08CC2AF8789}" type="slidenum">
              <a:rPr lang="en-US" smtClean="0"/>
              <a:t>3</a:t>
            </a:fld>
            <a:endParaRPr lang="en-US"/>
          </a:p>
        </p:txBody>
      </p:sp>
    </p:spTree>
    <p:extLst>
      <p:ext uri="{BB962C8B-B14F-4D97-AF65-F5344CB8AC3E}">
        <p14:creationId xmlns:p14="http://schemas.microsoft.com/office/powerpoint/2010/main" val="286952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B3FCF1-AF4F-455D-87C3-6AFD39670979}" type="slidenum">
              <a:rPr lang="en-US" smtClean="0"/>
              <a:t>4</a:t>
            </a:fld>
            <a:endParaRPr lang="en-US"/>
          </a:p>
        </p:txBody>
      </p:sp>
    </p:spTree>
    <p:extLst>
      <p:ext uri="{BB962C8B-B14F-4D97-AF65-F5344CB8AC3E}">
        <p14:creationId xmlns:p14="http://schemas.microsoft.com/office/powerpoint/2010/main" val="87313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Vooral</a:t>
            </a:r>
            <a:r>
              <a:rPr lang="en-US" dirty="0"/>
              <a:t> in het </a:t>
            </a:r>
            <a:r>
              <a:rPr lang="en-US" dirty="0" err="1"/>
              <a:t>computertijdperk</a:t>
            </a:r>
            <a:r>
              <a:rPr lang="en-US" dirty="0"/>
              <a:t> is de ‘need’ </a:t>
            </a:r>
            <a:r>
              <a:rPr lang="en-US" dirty="0" err="1"/>
              <a:t>naar</a:t>
            </a:r>
            <a:r>
              <a:rPr lang="en-US" dirty="0"/>
              <a:t> metadata </a:t>
            </a:r>
            <a:r>
              <a:rPr lang="en-US" dirty="0" err="1"/>
              <a:t>gegroeid</a:t>
            </a:r>
            <a:r>
              <a:rPr lang="en-US" dirty="0"/>
              <a:t>. Steeds </a:t>
            </a:r>
            <a:r>
              <a:rPr lang="en-US" dirty="0" err="1"/>
              <a:t>meer</a:t>
            </a:r>
            <a:r>
              <a:rPr lang="en-US" dirty="0"/>
              <a:t> data, op steeds </a:t>
            </a:r>
            <a:r>
              <a:rPr lang="en-US" dirty="0" err="1"/>
              <a:t>meer</a:t>
            </a:r>
            <a:r>
              <a:rPr lang="en-US" dirty="0"/>
              <a:t> </a:t>
            </a:r>
            <a:r>
              <a:rPr lang="en-US" dirty="0" err="1"/>
              <a:t>plekken</a:t>
            </a:r>
            <a:r>
              <a:rPr lang="en-US" dirty="0"/>
              <a:t>, hoe </a:t>
            </a:r>
            <a:r>
              <a:rPr lang="en-US" dirty="0" err="1"/>
              <a:t>zorg</a:t>
            </a:r>
            <a:r>
              <a:rPr lang="en-US" dirty="0"/>
              <a:t> je er </a:t>
            </a:r>
            <a:r>
              <a:rPr lang="en-US" dirty="0" err="1"/>
              <a:t>voor</a:t>
            </a:r>
            <a:r>
              <a:rPr lang="en-US" dirty="0"/>
              <a:t> </a:t>
            </a:r>
            <a:r>
              <a:rPr lang="en-US" dirty="0" err="1"/>
              <a:t>dat</a:t>
            </a:r>
            <a:r>
              <a:rPr lang="en-US" dirty="0"/>
              <a:t> er </a:t>
            </a:r>
            <a:r>
              <a:rPr lang="en-US" dirty="0" err="1"/>
              <a:t>overzicht</a:t>
            </a:r>
            <a:r>
              <a:rPr lang="en-US" dirty="0"/>
              <a:t> </a:t>
            </a:r>
            <a:r>
              <a:rPr lang="en-US" dirty="0" err="1"/>
              <a:t>blijft</a:t>
            </a:r>
            <a:r>
              <a:rPr lang="en-US" dirty="0"/>
              <a:t>. </a:t>
            </a:r>
          </a:p>
          <a:p>
            <a:endParaRPr lang="en-US" dirty="0"/>
          </a:p>
          <a:p>
            <a:r>
              <a:rPr lang="en-US" dirty="0"/>
              <a:t>Het </a:t>
            </a:r>
            <a:r>
              <a:rPr lang="en-US" dirty="0" err="1"/>
              <a:t>doel</a:t>
            </a:r>
            <a:r>
              <a:rPr lang="en-US" dirty="0"/>
              <a:t> van metadata is in </a:t>
            </a:r>
            <a:r>
              <a:rPr lang="en-US" dirty="0" err="1"/>
              <a:t>grote</a:t>
            </a:r>
            <a:r>
              <a:rPr lang="en-US" dirty="0"/>
              <a:t> </a:t>
            </a:r>
            <a:r>
              <a:rPr lang="en-US" dirty="0" err="1"/>
              <a:t>lijnen</a:t>
            </a:r>
            <a:r>
              <a:rPr lang="en-US" dirty="0"/>
              <a:t> </a:t>
            </a:r>
            <a:r>
              <a:rPr lang="en-US" dirty="0" err="1"/>
              <a:t>hetzelfde</a:t>
            </a:r>
            <a:r>
              <a:rPr lang="en-US" dirty="0"/>
              <a:t> </a:t>
            </a:r>
            <a:r>
              <a:rPr lang="en-US" dirty="0" err="1"/>
              <a:t>gebleven</a:t>
            </a:r>
            <a:r>
              <a:rPr lang="en-US" dirty="0"/>
              <a:t>. </a:t>
            </a:r>
            <a:r>
              <a:rPr lang="en-US" dirty="0" err="1"/>
              <a:t>Wel</a:t>
            </a:r>
            <a:r>
              <a:rPr lang="en-US" dirty="0"/>
              <a:t> is er steeds </a:t>
            </a:r>
            <a:r>
              <a:rPr lang="en-US" dirty="0" err="1"/>
              <a:t>meer</a:t>
            </a:r>
            <a:r>
              <a:rPr lang="en-US" dirty="0"/>
              <a:t> </a:t>
            </a:r>
            <a:r>
              <a:rPr lang="en-US" dirty="0" err="1"/>
              <a:t>aandacht</a:t>
            </a:r>
            <a:r>
              <a:rPr lang="en-US" dirty="0"/>
              <a:t> </a:t>
            </a:r>
            <a:r>
              <a:rPr lang="en-US" dirty="0" err="1"/>
              <a:t>voor</a:t>
            </a:r>
            <a:r>
              <a:rPr lang="en-US" dirty="0"/>
              <a:t> het </a:t>
            </a:r>
            <a:r>
              <a:rPr lang="en-US" dirty="0" err="1"/>
              <a:t>publiceren</a:t>
            </a:r>
            <a:r>
              <a:rPr lang="en-US" dirty="0"/>
              <a:t> van metadata, en </a:t>
            </a:r>
            <a:r>
              <a:rPr lang="en-US" dirty="0" err="1"/>
              <a:t>wordt</a:t>
            </a:r>
            <a:r>
              <a:rPr lang="en-US" dirty="0"/>
              <a:t> </a:t>
            </a:r>
            <a:r>
              <a:rPr lang="en-US" dirty="0" err="1"/>
              <a:t>dit</a:t>
            </a:r>
            <a:r>
              <a:rPr lang="en-US" dirty="0"/>
              <a:t> ook </a:t>
            </a:r>
            <a:r>
              <a:rPr lang="en-US" dirty="0" err="1"/>
              <a:t>als</a:t>
            </a:r>
            <a:r>
              <a:rPr lang="en-US" dirty="0"/>
              <a:t> </a:t>
            </a:r>
            <a:r>
              <a:rPr lang="en-US" dirty="0" err="1"/>
              <a:t>doel</a:t>
            </a:r>
            <a:r>
              <a:rPr lang="en-US" dirty="0"/>
              <a:t> </a:t>
            </a:r>
            <a:r>
              <a:rPr lang="en-US" dirty="0" err="1"/>
              <a:t>gezien</a:t>
            </a:r>
            <a:r>
              <a:rPr lang="en-US" dirty="0"/>
              <a:t>. </a:t>
            </a:r>
          </a:p>
          <a:p>
            <a:endParaRPr lang="en-US" dirty="0"/>
          </a:p>
          <a:p>
            <a:r>
              <a:rPr lang="en-US" b="1" dirty="0" err="1"/>
              <a:t>Bron</a:t>
            </a:r>
            <a:r>
              <a:rPr lang="en-US" b="1" dirty="0"/>
              <a:t>: </a:t>
            </a:r>
            <a:r>
              <a:rPr lang="en-US" dirty="0"/>
              <a:t>https://www.dataversity.net/a-brief-history-of-metadata/#</a:t>
            </a:r>
          </a:p>
        </p:txBody>
      </p:sp>
      <p:sp>
        <p:nvSpPr>
          <p:cNvPr id="4" name="Slide Number Placeholder 3"/>
          <p:cNvSpPr>
            <a:spLocks noGrp="1"/>
          </p:cNvSpPr>
          <p:nvPr>
            <p:ph type="sldNum" sz="quarter" idx="5"/>
          </p:nvPr>
        </p:nvSpPr>
        <p:spPr/>
        <p:txBody>
          <a:bodyPr/>
          <a:lstStyle/>
          <a:p>
            <a:fld id="{61BB751E-93C8-4C87-A735-E08CC2AF8789}" type="slidenum">
              <a:rPr lang="en-US" smtClean="0"/>
              <a:t>6</a:t>
            </a:fld>
            <a:endParaRPr lang="en-US"/>
          </a:p>
        </p:txBody>
      </p:sp>
    </p:spTree>
    <p:extLst>
      <p:ext uri="{BB962C8B-B14F-4D97-AF65-F5344CB8AC3E}">
        <p14:creationId xmlns:p14="http://schemas.microsoft.com/office/powerpoint/2010/main" val="151264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Wat </a:t>
            </a:r>
            <a:r>
              <a:rPr lang="en-US" b="0" dirty="0" err="1"/>
              <a:t>als</a:t>
            </a:r>
            <a:r>
              <a:rPr lang="en-US" b="0" dirty="0"/>
              <a:t> de </a:t>
            </a:r>
            <a:r>
              <a:rPr lang="en-US" b="0" dirty="0" err="1"/>
              <a:t>Egyptenaren</a:t>
            </a:r>
            <a:r>
              <a:rPr lang="en-US" b="0" dirty="0"/>
              <a:t> </a:t>
            </a:r>
            <a:r>
              <a:rPr lang="en-US" b="0" dirty="0" err="1"/>
              <a:t>hun</a:t>
            </a:r>
            <a:r>
              <a:rPr lang="en-US" b="0" dirty="0"/>
              <a:t> metadata op </a:t>
            </a:r>
            <a:r>
              <a:rPr lang="en-US" b="0" dirty="0" err="1"/>
              <a:t>orde</a:t>
            </a:r>
            <a:r>
              <a:rPr lang="en-US" b="0" dirty="0"/>
              <a:t> </a:t>
            </a:r>
            <a:r>
              <a:rPr lang="en-US" b="0" dirty="0" err="1"/>
              <a:t>hadden</a:t>
            </a:r>
            <a:r>
              <a:rPr lang="en-US" b="0" dirty="0"/>
              <a:t>? </a:t>
            </a:r>
            <a:r>
              <a:rPr lang="en-US" b="0" dirty="0" err="1"/>
              <a:t>Dit</a:t>
            </a:r>
            <a:r>
              <a:rPr lang="en-US" b="0" dirty="0"/>
              <a:t> </a:t>
            </a:r>
            <a:r>
              <a:rPr lang="en-US" b="0" dirty="0" err="1"/>
              <a:t>zou</a:t>
            </a:r>
            <a:r>
              <a:rPr lang="en-US" b="0" dirty="0"/>
              <a:t> het </a:t>
            </a:r>
            <a:r>
              <a:rPr lang="en-US" b="0" dirty="0" err="1"/>
              <a:t>onderzoek</a:t>
            </a:r>
            <a:r>
              <a:rPr lang="en-US" b="0" dirty="0"/>
              <a:t> </a:t>
            </a:r>
            <a:r>
              <a:rPr lang="en-US" b="0" dirty="0" err="1"/>
              <a:t>naar</a:t>
            </a:r>
            <a:r>
              <a:rPr lang="en-US" b="0" dirty="0"/>
              <a:t> de </a:t>
            </a:r>
            <a:r>
              <a:rPr lang="en-US" b="0" dirty="0" err="1"/>
              <a:t>oudheid</a:t>
            </a:r>
            <a:r>
              <a:rPr lang="en-US" b="0" dirty="0"/>
              <a:t> </a:t>
            </a:r>
            <a:r>
              <a:rPr lang="en-US" b="0" dirty="0" err="1"/>
              <a:t>een</a:t>
            </a:r>
            <a:r>
              <a:rPr lang="en-US" b="0" dirty="0"/>
              <a:t> </a:t>
            </a:r>
            <a:r>
              <a:rPr lang="en-US" b="0" dirty="0" err="1"/>
              <a:t>stuk</a:t>
            </a:r>
            <a:r>
              <a:rPr lang="en-US" b="0" dirty="0"/>
              <a:t> minder </a:t>
            </a:r>
            <a:r>
              <a:rPr lang="en-US" b="0" dirty="0" err="1"/>
              <a:t>intensief</a:t>
            </a:r>
            <a:r>
              <a:rPr lang="en-US" b="0" dirty="0"/>
              <a:t> </a:t>
            </a:r>
            <a:r>
              <a:rPr lang="en-US" b="0" dirty="0" err="1"/>
              <a:t>maken</a:t>
            </a:r>
            <a:r>
              <a:rPr lang="en-US" b="0" dirty="0"/>
              <a:t>. Het </a:t>
            </a:r>
            <a:r>
              <a:rPr lang="en-US" b="0" dirty="0" err="1"/>
              <a:t>belang</a:t>
            </a:r>
            <a:r>
              <a:rPr lang="en-US" b="0" dirty="0"/>
              <a:t> van </a:t>
            </a:r>
            <a:r>
              <a:rPr lang="en-US" b="0" dirty="0" err="1"/>
              <a:t>goede</a:t>
            </a:r>
            <a:r>
              <a:rPr lang="en-US" b="0" dirty="0"/>
              <a:t> metadata. </a:t>
            </a:r>
          </a:p>
          <a:p>
            <a:endParaRPr lang="en-US" b="1" dirty="0"/>
          </a:p>
          <a:p>
            <a:endParaRPr lang="en-US" b="1" dirty="0"/>
          </a:p>
          <a:p>
            <a:r>
              <a:rPr lang="en-US" b="1" dirty="0" err="1"/>
              <a:t>Bron</a:t>
            </a:r>
            <a:r>
              <a:rPr lang="en-US" b="1" dirty="0"/>
              <a:t>: </a:t>
            </a:r>
            <a:r>
              <a:rPr lang="en-US" dirty="0"/>
              <a:t>https://www.dataversity.net/a-brief-history-of-metadata/#</a:t>
            </a:r>
          </a:p>
          <a:p>
            <a:endParaRPr lang="en-US" dirty="0"/>
          </a:p>
        </p:txBody>
      </p:sp>
      <p:sp>
        <p:nvSpPr>
          <p:cNvPr id="4" name="Slide Number Placeholder 3"/>
          <p:cNvSpPr>
            <a:spLocks noGrp="1"/>
          </p:cNvSpPr>
          <p:nvPr>
            <p:ph type="sldNum" sz="quarter" idx="5"/>
          </p:nvPr>
        </p:nvSpPr>
        <p:spPr/>
        <p:txBody>
          <a:bodyPr/>
          <a:lstStyle/>
          <a:p>
            <a:fld id="{61BB751E-93C8-4C87-A735-E08CC2AF8789}" type="slidenum">
              <a:rPr lang="en-US" smtClean="0"/>
              <a:t>7</a:t>
            </a:fld>
            <a:endParaRPr lang="en-US"/>
          </a:p>
        </p:txBody>
      </p:sp>
    </p:spTree>
    <p:extLst>
      <p:ext uri="{BB962C8B-B14F-4D97-AF65-F5344CB8AC3E}">
        <p14:creationId xmlns:p14="http://schemas.microsoft.com/office/powerpoint/2010/main" val="217983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Eerste</a:t>
            </a:r>
            <a:r>
              <a:rPr lang="en-US" b="0" dirty="0"/>
              <a:t>, </a:t>
            </a:r>
            <a:r>
              <a:rPr lang="en-US" b="0" dirty="0" err="1"/>
              <a:t>bij</a:t>
            </a:r>
            <a:r>
              <a:rPr lang="en-US" b="0" dirty="0"/>
              <a:t> </a:t>
            </a:r>
            <a:r>
              <a:rPr lang="en-US" b="0" dirty="0" err="1"/>
              <a:t>ons</a:t>
            </a:r>
            <a:r>
              <a:rPr lang="en-US" b="0" dirty="0"/>
              <a:t> </a:t>
            </a:r>
            <a:r>
              <a:rPr lang="en-US" b="0" dirty="0" err="1"/>
              <a:t>bekende</a:t>
            </a:r>
            <a:r>
              <a:rPr lang="en-US" b="0" dirty="0"/>
              <a:t>, </a:t>
            </a:r>
            <a:r>
              <a:rPr lang="en-US" b="0" dirty="0" err="1"/>
              <a:t>vorm</a:t>
            </a:r>
            <a:r>
              <a:rPr lang="en-US" b="0" dirty="0"/>
              <a:t> van metadata </a:t>
            </a:r>
            <a:r>
              <a:rPr lang="en-US" b="0" dirty="0" err="1"/>
              <a:t>vond</a:t>
            </a:r>
            <a:r>
              <a:rPr lang="en-US" b="0" dirty="0"/>
              <a:t> </a:t>
            </a:r>
            <a:r>
              <a:rPr lang="en-US" b="0" dirty="0" err="1"/>
              <a:t>plaats</a:t>
            </a:r>
            <a:r>
              <a:rPr lang="en-US" b="0" dirty="0"/>
              <a:t> in de great library of Alexandria (</a:t>
            </a:r>
            <a:r>
              <a:rPr lang="en-US" b="0" dirty="0" err="1"/>
              <a:t>Egypte</a:t>
            </a:r>
            <a:r>
              <a:rPr lang="en-US" b="0" dirty="0"/>
              <a:t>). Met </a:t>
            </a:r>
            <a:r>
              <a:rPr lang="en-US" b="0" dirty="0" err="1"/>
              <a:t>behulp</a:t>
            </a:r>
            <a:r>
              <a:rPr lang="en-US" b="0" dirty="0"/>
              <a:t> van </a:t>
            </a:r>
            <a:r>
              <a:rPr lang="en-US" b="0" dirty="0" err="1"/>
              <a:t>rollen</a:t>
            </a:r>
            <a:r>
              <a:rPr lang="en-US" b="0" dirty="0"/>
              <a:t> papier </a:t>
            </a:r>
            <a:r>
              <a:rPr lang="en-US" b="0" dirty="0" err="1"/>
              <a:t>werd</a:t>
            </a:r>
            <a:r>
              <a:rPr lang="en-US" b="0" dirty="0"/>
              <a:t> </a:t>
            </a:r>
            <a:r>
              <a:rPr lang="en-US" b="0" dirty="0" err="1"/>
              <a:t>voor</a:t>
            </a:r>
            <a:r>
              <a:rPr lang="en-US" b="0" dirty="0"/>
              <a:t> elk </a:t>
            </a:r>
            <a:r>
              <a:rPr lang="en-US" b="0" dirty="0" err="1"/>
              <a:t>boek</a:t>
            </a:r>
            <a:r>
              <a:rPr lang="en-US" b="0" dirty="0"/>
              <a:t> </a:t>
            </a:r>
            <a:r>
              <a:rPr lang="en-US" b="0" dirty="0" err="1"/>
              <a:t>bijgehoden</a:t>
            </a:r>
            <a:r>
              <a:rPr lang="en-US" b="0" dirty="0"/>
              <a:t> wat de </a:t>
            </a:r>
            <a:r>
              <a:rPr lang="en-US" b="0" dirty="0" err="1"/>
              <a:t>titel</a:t>
            </a:r>
            <a:r>
              <a:rPr lang="en-US" b="0" dirty="0"/>
              <a:t>, het </a:t>
            </a:r>
            <a:r>
              <a:rPr lang="en-US" b="0" dirty="0" err="1"/>
              <a:t>onderwerp</a:t>
            </a:r>
            <a:r>
              <a:rPr lang="en-US" b="0" dirty="0"/>
              <a:t> en </a:t>
            </a:r>
            <a:r>
              <a:rPr lang="en-US" b="0" dirty="0" err="1"/>
              <a:t>wie</a:t>
            </a:r>
            <a:r>
              <a:rPr lang="en-US" b="0" dirty="0"/>
              <a:t> de auteur was. Met </a:t>
            </a:r>
            <a:r>
              <a:rPr lang="en-US" b="0" dirty="0" err="1"/>
              <a:t>deze</a:t>
            </a:r>
            <a:r>
              <a:rPr lang="en-US" b="0" dirty="0"/>
              <a:t> </a:t>
            </a:r>
            <a:r>
              <a:rPr lang="en-US" b="0" dirty="0" err="1"/>
              <a:t>vorm</a:t>
            </a:r>
            <a:r>
              <a:rPr lang="en-US" b="0" dirty="0"/>
              <a:t> van ‘metadata’ </a:t>
            </a:r>
            <a:r>
              <a:rPr lang="en-US" b="0" dirty="0" err="1"/>
              <a:t>werd</a:t>
            </a:r>
            <a:r>
              <a:rPr lang="en-US" b="0" dirty="0"/>
              <a:t> er </a:t>
            </a:r>
            <a:r>
              <a:rPr lang="en-US" b="0" dirty="0" err="1"/>
              <a:t>voor</a:t>
            </a:r>
            <a:r>
              <a:rPr lang="en-US" b="0" dirty="0"/>
              <a:t> </a:t>
            </a:r>
            <a:r>
              <a:rPr lang="en-US" b="0" dirty="0" err="1"/>
              <a:t>gezorgd</a:t>
            </a:r>
            <a:r>
              <a:rPr lang="en-US" b="0" dirty="0"/>
              <a:t> </a:t>
            </a:r>
            <a:r>
              <a:rPr lang="en-US" b="0" dirty="0" err="1"/>
              <a:t>dat</a:t>
            </a:r>
            <a:r>
              <a:rPr lang="en-US" b="0" dirty="0"/>
              <a:t> men </a:t>
            </a:r>
            <a:r>
              <a:rPr lang="en-US" b="0" dirty="0" err="1"/>
              <a:t>wist</a:t>
            </a:r>
            <a:r>
              <a:rPr lang="en-US" b="0" dirty="0"/>
              <a:t> wat men had </a:t>
            </a:r>
            <a:r>
              <a:rPr lang="en-US" b="0" dirty="0" err="1"/>
              <a:t>opgeslagen</a:t>
            </a:r>
            <a:r>
              <a:rPr lang="en-US" b="0" dirty="0"/>
              <a:t>. Wat had </a:t>
            </a:r>
            <a:r>
              <a:rPr lang="en-US" b="0" dirty="0" err="1"/>
              <a:t>dit</a:t>
            </a:r>
            <a:r>
              <a:rPr lang="en-US" b="0" dirty="0"/>
              <a:t> </a:t>
            </a:r>
            <a:r>
              <a:rPr lang="en-US" b="0" dirty="0" err="1"/>
              <a:t>als</a:t>
            </a:r>
            <a:r>
              <a:rPr lang="en-US" b="0" dirty="0"/>
              <a:t> </a:t>
            </a:r>
            <a:r>
              <a:rPr lang="en-US" b="0" dirty="0" err="1"/>
              <a:t>functie</a:t>
            </a:r>
            <a:r>
              <a:rPr lang="en-US" b="0" dirty="0"/>
              <a:t>? </a:t>
            </a:r>
          </a:p>
          <a:p>
            <a:endParaRPr lang="en-US" b="1" dirty="0"/>
          </a:p>
          <a:p>
            <a:r>
              <a:rPr lang="nl-NL" b="0" i="0" dirty="0">
                <a:solidFill>
                  <a:srgbClr val="202122"/>
                </a:solidFill>
                <a:effectLst/>
                <a:latin typeface="Arial" panose="020B0604020202020204" pitchFamily="34" charset="0"/>
              </a:rPr>
              <a:t>Metadata zijn </a:t>
            </a:r>
            <a:r>
              <a:rPr lang="nl-NL" b="0" i="0" u="none" strike="noStrike" dirty="0">
                <a:solidFill>
                  <a:srgbClr val="0645AD"/>
                </a:solidFill>
                <a:effectLst/>
                <a:latin typeface="Arial" panose="020B0604020202020204" pitchFamily="34" charset="0"/>
              </a:rPr>
              <a:t>gegevens</a:t>
            </a:r>
            <a:r>
              <a:rPr lang="nl-NL" b="0" i="0" dirty="0">
                <a:solidFill>
                  <a:srgbClr val="202122"/>
                </a:solidFill>
                <a:effectLst/>
                <a:latin typeface="Arial" panose="020B0604020202020204" pitchFamily="34" charset="0"/>
              </a:rPr>
              <a:t> die de karakteristieken van bepaalde gegevens beschrijven. Het zijn dus eigenlijk data over data. De metadata bij een bepaald document (de gegevens) kunnen bijvoorbeeld zijn: de auteur, de datum van schrijven, de uitgever, het aantal pagina's en de </a:t>
            </a:r>
            <a:r>
              <a:rPr lang="nl-NL" b="0" i="0" u="none" strike="noStrike" dirty="0">
                <a:solidFill>
                  <a:srgbClr val="0645AD"/>
                </a:solidFill>
                <a:effectLst/>
                <a:latin typeface="Arial" panose="020B0604020202020204" pitchFamily="34" charset="0"/>
              </a:rPr>
              <a:t>taal </a:t>
            </a:r>
            <a:r>
              <a:rPr lang="nl-NL" b="0" i="0" dirty="0">
                <a:solidFill>
                  <a:srgbClr val="202122"/>
                </a:solidFill>
                <a:effectLst/>
                <a:latin typeface="Arial" panose="020B0604020202020204" pitchFamily="34" charset="0"/>
              </a:rPr>
              <a:t>waarin de gegevens zijn opgesteld. Het vastleggen van metadata heet </a:t>
            </a:r>
            <a:r>
              <a:rPr lang="nl-NL" b="0" i="1" dirty="0" err="1">
                <a:solidFill>
                  <a:srgbClr val="202122"/>
                </a:solidFill>
                <a:effectLst/>
                <a:latin typeface="Arial" panose="020B0604020202020204" pitchFamily="34" charset="0"/>
              </a:rPr>
              <a:t>metadateren</a:t>
            </a:r>
            <a:r>
              <a:rPr lang="nl-NL" b="0" i="1" dirty="0">
                <a:solidFill>
                  <a:srgbClr val="202122"/>
                </a:solidFill>
                <a:effectLst/>
                <a:latin typeface="Arial" panose="020B0604020202020204" pitchFamily="34" charset="0"/>
              </a:rPr>
              <a:t>.</a:t>
            </a:r>
            <a:r>
              <a:rPr lang="nl-NL" b="0" i="0" dirty="0">
                <a:solidFill>
                  <a:srgbClr val="202122"/>
                </a:solidFill>
                <a:effectLst/>
                <a:latin typeface="Arial" panose="020B0604020202020204" pitchFamily="34" charset="0"/>
              </a:rPr>
              <a:t> Het bewaren bij of koppelen van metadata aan de data waarop ze betrekking hebben, heeft als voordeel dat de data makkelijker gevonden kunnen worden. Zo kan men in een </a:t>
            </a:r>
            <a:r>
              <a:rPr lang="nl-NL" b="0" i="0" u="none" strike="noStrike" dirty="0">
                <a:solidFill>
                  <a:srgbClr val="0645AD"/>
                </a:solidFill>
                <a:effectLst/>
                <a:latin typeface="Arial" panose="020B0604020202020204" pitchFamily="34" charset="0"/>
              </a:rPr>
              <a:t>zoekmachine</a:t>
            </a:r>
            <a:r>
              <a:rPr lang="nl-NL" b="0" i="0" dirty="0">
                <a:solidFill>
                  <a:srgbClr val="202122"/>
                </a:solidFill>
                <a:effectLst/>
                <a:latin typeface="Arial" panose="020B0604020202020204" pitchFamily="34" charset="0"/>
              </a:rPr>
              <a:t> die gebruik maakt van metadata bijvoorbeeld direct zoeken naar documenten geschreven door een bepaalde auteur. </a:t>
            </a:r>
          </a:p>
          <a:p>
            <a:endParaRPr lang="en-US" b="1" dirty="0"/>
          </a:p>
          <a:p>
            <a:endParaRPr lang="en-US" b="1" dirty="0"/>
          </a:p>
          <a:p>
            <a:r>
              <a:rPr lang="en-US" b="1" dirty="0" err="1"/>
              <a:t>Bron</a:t>
            </a:r>
            <a:r>
              <a:rPr lang="en-US" b="1" dirty="0"/>
              <a:t>: </a:t>
            </a:r>
            <a:r>
              <a:rPr lang="en-US" dirty="0"/>
              <a:t>https://en.wikipedia.org/wiki/Library_of_Alexandria </a:t>
            </a:r>
          </a:p>
          <a:p>
            <a:r>
              <a:rPr lang="en-US" b="1" dirty="0" err="1"/>
              <a:t>Bron</a:t>
            </a:r>
            <a:r>
              <a:rPr lang="en-US" b="1" dirty="0"/>
              <a:t>: </a:t>
            </a:r>
            <a:r>
              <a:rPr lang="en-US" b="0" dirty="0"/>
              <a:t>https://www.researchgate.net/publication/47329437_The_Great_Library_of_Alexandria </a:t>
            </a:r>
          </a:p>
          <a:p>
            <a:r>
              <a:rPr lang="en-US" b="1" dirty="0" err="1"/>
              <a:t>Bron</a:t>
            </a:r>
            <a:r>
              <a:rPr lang="en-US" b="1" dirty="0"/>
              <a:t>: </a:t>
            </a:r>
            <a:r>
              <a:rPr lang="en-US" b="0" dirty="0"/>
              <a:t>https://nl.wikipedia.org/wiki/Metadata </a:t>
            </a:r>
          </a:p>
        </p:txBody>
      </p:sp>
      <p:sp>
        <p:nvSpPr>
          <p:cNvPr id="4" name="Slide Number Placeholder 3"/>
          <p:cNvSpPr>
            <a:spLocks noGrp="1"/>
          </p:cNvSpPr>
          <p:nvPr>
            <p:ph type="sldNum" sz="quarter" idx="5"/>
          </p:nvPr>
        </p:nvSpPr>
        <p:spPr/>
        <p:txBody>
          <a:bodyPr/>
          <a:lstStyle/>
          <a:p>
            <a:fld id="{61BB751E-93C8-4C87-A735-E08CC2AF8789}" type="slidenum">
              <a:rPr lang="en-US" smtClean="0"/>
              <a:t>8</a:t>
            </a:fld>
            <a:endParaRPr lang="en-US"/>
          </a:p>
        </p:txBody>
      </p:sp>
    </p:spTree>
    <p:extLst>
      <p:ext uri="{BB962C8B-B14F-4D97-AF65-F5344CB8AC3E}">
        <p14:creationId xmlns:p14="http://schemas.microsoft.com/office/powerpoint/2010/main" val="238073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Vooral</a:t>
            </a:r>
            <a:r>
              <a:rPr lang="en-US" dirty="0"/>
              <a:t> in het </a:t>
            </a:r>
            <a:r>
              <a:rPr lang="en-US" dirty="0" err="1"/>
              <a:t>computertijdperk</a:t>
            </a:r>
            <a:r>
              <a:rPr lang="en-US" dirty="0"/>
              <a:t> is de ‘need’ </a:t>
            </a:r>
            <a:r>
              <a:rPr lang="en-US" dirty="0" err="1"/>
              <a:t>naar</a:t>
            </a:r>
            <a:r>
              <a:rPr lang="en-US" dirty="0"/>
              <a:t> metadata </a:t>
            </a:r>
            <a:r>
              <a:rPr lang="en-US" dirty="0" err="1"/>
              <a:t>gegroeid</a:t>
            </a:r>
            <a:r>
              <a:rPr lang="en-US" dirty="0"/>
              <a:t>. Steeds </a:t>
            </a:r>
            <a:r>
              <a:rPr lang="en-US" dirty="0" err="1"/>
              <a:t>meer</a:t>
            </a:r>
            <a:r>
              <a:rPr lang="en-US" dirty="0"/>
              <a:t> data, op steeds </a:t>
            </a:r>
            <a:r>
              <a:rPr lang="en-US" dirty="0" err="1"/>
              <a:t>meer</a:t>
            </a:r>
            <a:r>
              <a:rPr lang="en-US" dirty="0"/>
              <a:t> </a:t>
            </a:r>
            <a:r>
              <a:rPr lang="en-US" dirty="0" err="1"/>
              <a:t>plekken</a:t>
            </a:r>
            <a:r>
              <a:rPr lang="en-US" dirty="0"/>
              <a:t>, hoe </a:t>
            </a:r>
            <a:r>
              <a:rPr lang="en-US" dirty="0" err="1"/>
              <a:t>zorg</a:t>
            </a:r>
            <a:r>
              <a:rPr lang="en-US" dirty="0"/>
              <a:t> je er </a:t>
            </a:r>
            <a:r>
              <a:rPr lang="en-US" dirty="0" err="1"/>
              <a:t>voor</a:t>
            </a:r>
            <a:r>
              <a:rPr lang="en-US" dirty="0"/>
              <a:t> </a:t>
            </a:r>
            <a:r>
              <a:rPr lang="en-US" dirty="0" err="1"/>
              <a:t>dat</a:t>
            </a:r>
            <a:r>
              <a:rPr lang="en-US" dirty="0"/>
              <a:t> er </a:t>
            </a:r>
            <a:r>
              <a:rPr lang="en-US" dirty="0" err="1"/>
              <a:t>overzicht</a:t>
            </a:r>
            <a:r>
              <a:rPr lang="en-US" dirty="0"/>
              <a:t> </a:t>
            </a:r>
            <a:r>
              <a:rPr lang="en-US" dirty="0" err="1"/>
              <a:t>blijft</a:t>
            </a:r>
            <a:r>
              <a:rPr lang="en-US" dirty="0"/>
              <a:t>. </a:t>
            </a:r>
          </a:p>
          <a:p>
            <a:endParaRPr lang="en-US" dirty="0"/>
          </a:p>
          <a:p>
            <a:r>
              <a:rPr lang="en-US" dirty="0"/>
              <a:t>Het </a:t>
            </a:r>
            <a:r>
              <a:rPr lang="en-US" dirty="0" err="1"/>
              <a:t>doel</a:t>
            </a:r>
            <a:r>
              <a:rPr lang="en-US" dirty="0"/>
              <a:t> van metadata is in </a:t>
            </a:r>
            <a:r>
              <a:rPr lang="en-US" dirty="0" err="1"/>
              <a:t>grote</a:t>
            </a:r>
            <a:r>
              <a:rPr lang="en-US" dirty="0"/>
              <a:t> </a:t>
            </a:r>
            <a:r>
              <a:rPr lang="en-US" dirty="0" err="1"/>
              <a:t>lijnen</a:t>
            </a:r>
            <a:r>
              <a:rPr lang="en-US" dirty="0"/>
              <a:t> </a:t>
            </a:r>
            <a:r>
              <a:rPr lang="en-US" dirty="0" err="1"/>
              <a:t>hetzelfde</a:t>
            </a:r>
            <a:r>
              <a:rPr lang="en-US" dirty="0"/>
              <a:t> </a:t>
            </a:r>
            <a:r>
              <a:rPr lang="en-US" dirty="0" err="1"/>
              <a:t>gebleven</a:t>
            </a:r>
            <a:r>
              <a:rPr lang="en-US" dirty="0"/>
              <a:t>. </a:t>
            </a:r>
            <a:r>
              <a:rPr lang="en-US" dirty="0" err="1"/>
              <a:t>Wel</a:t>
            </a:r>
            <a:r>
              <a:rPr lang="en-US" dirty="0"/>
              <a:t> is er steeds </a:t>
            </a:r>
            <a:r>
              <a:rPr lang="en-US" dirty="0" err="1"/>
              <a:t>meer</a:t>
            </a:r>
            <a:r>
              <a:rPr lang="en-US" dirty="0"/>
              <a:t> </a:t>
            </a:r>
            <a:r>
              <a:rPr lang="en-US" dirty="0" err="1"/>
              <a:t>aandacht</a:t>
            </a:r>
            <a:r>
              <a:rPr lang="en-US" dirty="0"/>
              <a:t> </a:t>
            </a:r>
            <a:r>
              <a:rPr lang="en-US" dirty="0" err="1"/>
              <a:t>voor</a:t>
            </a:r>
            <a:r>
              <a:rPr lang="en-US" dirty="0"/>
              <a:t> het </a:t>
            </a:r>
            <a:r>
              <a:rPr lang="en-US" dirty="0" err="1"/>
              <a:t>publiceren</a:t>
            </a:r>
            <a:r>
              <a:rPr lang="en-US" dirty="0"/>
              <a:t> van metadata, en </a:t>
            </a:r>
            <a:r>
              <a:rPr lang="en-US" dirty="0" err="1"/>
              <a:t>wordt</a:t>
            </a:r>
            <a:r>
              <a:rPr lang="en-US" dirty="0"/>
              <a:t> </a:t>
            </a:r>
            <a:r>
              <a:rPr lang="en-US" dirty="0" err="1"/>
              <a:t>dit</a:t>
            </a:r>
            <a:r>
              <a:rPr lang="en-US" dirty="0"/>
              <a:t> ook </a:t>
            </a:r>
            <a:r>
              <a:rPr lang="en-US" dirty="0" err="1"/>
              <a:t>als</a:t>
            </a:r>
            <a:r>
              <a:rPr lang="en-US" dirty="0"/>
              <a:t> </a:t>
            </a:r>
            <a:r>
              <a:rPr lang="en-US" dirty="0" err="1"/>
              <a:t>doel</a:t>
            </a:r>
            <a:r>
              <a:rPr lang="en-US" dirty="0"/>
              <a:t> </a:t>
            </a:r>
            <a:r>
              <a:rPr lang="en-US" dirty="0" err="1"/>
              <a:t>gezien</a:t>
            </a:r>
            <a:r>
              <a:rPr lang="en-US" dirty="0"/>
              <a:t>. </a:t>
            </a:r>
          </a:p>
          <a:p>
            <a:endParaRPr lang="en-US" dirty="0"/>
          </a:p>
          <a:p>
            <a:r>
              <a:rPr lang="en-US" b="1" dirty="0" err="1"/>
              <a:t>Bron</a:t>
            </a:r>
            <a:r>
              <a:rPr lang="en-US" b="1" dirty="0"/>
              <a:t>: </a:t>
            </a:r>
            <a:r>
              <a:rPr lang="en-US" dirty="0"/>
              <a:t>https://www.dataversity.net/a-brief-history-of-metadata/#</a:t>
            </a:r>
          </a:p>
        </p:txBody>
      </p:sp>
      <p:sp>
        <p:nvSpPr>
          <p:cNvPr id="4" name="Slide Number Placeholder 3"/>
          <p:cNvSpPr>
            <a:spLocks noGrp="1"/>
          </p:cNvSpPr>
          <p:nvPr>
            <p:ph type="sldNum" sz="quarter" idx="5"/>
          </p:nvPr>
        </p:nvSpPr>
        <p:spPr/>
        <p:txBody>
          <a:bodyPr/>
          <a:lstStyle/>
          <a:p>
            <a:fld id="{61BB751E-93C8-4C87-A735-E08CC2AF8789}" type="slidenum">
              <a:rPr lang="en-US" smtClean="0"/>
              <a:t>9</a:t>
            </a:fld>
            <a:endParaRPr lang="en-US"/>
          </a:p>
        </p:txBody>
      </p:sp>
    </p:spTree>
    <p:extLst>
      <p:ext uri="{BB962C8B-B14F-4D97-AF65-F5344CB8AC3E}">
        <p14:creationId xmlns:p14="http://schemas.microsoft.com/office/powerpoint/2010/main" val="4082398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Een</a:t>
            </a:r>
            <a:r>
              <a:rPr lang="en-US" dirty="0"/>
              <a:t> </a:t>
            </a:r>
            <a:r>
              <a:rPr lang="en-US" dirty="0" err="1"/>
              <a:t>voorbeeld</a:t>
            </a:r>
            <a:r>
              <a:rPr lang="en-US" dirty="0"/>
              <a:t> van </a:t>
            </a:r>
            <a:r>
              <a:rPr lang="en-US" dirty="0" err="1"/>
              <a:t>opgeslagen</a:t>
            </a:r>
            <a:r>
              <a:rPr lang="en-US" dirty="0"/>
              <a:t> metadata (PDOK). </a:t>
            </a:r>
            <a:r>
              <a:rPr lang="en-US" dirty="0" err="1"/>
              <a:t>Denk</a:t>
            </a:r>
            <a:r>
              <a:rPr lang="en-US" dirty="0"/>
              <a:t> </a:t>
            </a:r>
            <a:r>
              <a:rPr lang="en-US" dirty="0" err="1"/>
              <a:t>aan</a:t>
            </a:r>
            <a:r>
              <a:rPr lang="en-US" dirty="0"/>
              <a:t> </a:t>
            </a:r>
            <a:r>
              <a:rPr lang="en-US" dirty="0" err="1"/>
              <a:t>trefwoorden</a:t>
            </a:r>
            <a:r>
              <a:rPr lang="en-US" dirty="0"/>
              <a:t>, </a:t>
            </a:r>
            <a:r>
              <a:rPr lang="en-US" dirty="0" err="1"/>
              <a:t>onderwerp</a:t>
            </a:r>
            <a:r>
              <a:rPr lang="en-US" dirty="0"/>
              <a:t>, </a:t>
            </a:r>
            <a:r>
              <a:rPr lang="en-US" dirty="0" err="1"/>
              <a:t>gebruiksbeperkingen</a:t>
            </a:r>
            <a:r>
              <a:rPr lang="en-US" dirty="0"/>
              <a:t> </a:t>
            </a:r>
            <a:r>
              <a:rPr lang="en-US" dirty="0" err="1"/>
              <a:t>etc</a:t>
            </a:r>
            <a:r>
              <a:rPr lang="en-US" dirty="0"/>
              <a:t>… </a:t>
            </a:r>
            <a:r>
              <a:rPr lang="en-US" dirty="0" err="1"/>
              <a:t>Aandacht</a:t>
            </a:r>
            <a:r>
              <a:rPr lang="en-US" dirty="0"/>
              <a:t> </a:t>
            </a:r>
            <a:r>
              <a:rPr lang="en-US" dirty="0" err="1"/>
              <a:t>voor</a:t>
            </a:r>
            <a:r>
              <a:rPr lang="en-US" dirty="0"/>
              <a:t> </a:t>
            </a:r>
            <a:r>
              <a:rPr lang="en-US" dirty="0" err="1"/>
              <a:t>een</a:t>
            </a:r>
            <a:r>
              <a:rPr lang="en-US" dirty="0"/>
              <a:t> </a:t>
            </a:r>
            <a:r>
              <a:rPr lang="en-US" dirty="0" err="1"/>
              <a:t>standaard</a:t>
            </a:r>
            <a:r>
              <a:rPr lang="en-US" dirty="0"/>
              <a:t>: </a:t>
            </a:r>
            <a:r>
              <a:rPr lang="en-US" dirty="0" err="1"/>
              <a:t>een</a:t>
            </a:r>
            <a:r>
              <a:rPr lang="en-US" dirty="0"/>
              <a:t> </a:t>
            </a:r>
            <a:r>
              <a:rPr lang="en-US" dirty="0" err="1"/>
              <a:t>afspraak</a:t>
            </a:r>
            <a:r>
              <a:rPr lang="en-US" dirty="0"/>
              <a:t> die is </a:t>
            </a:r>
            <a:r>
              <a:rPr lang="en-US" dirty="0" err="1"/>
              <a:t>gemaakt</a:t>
            </a:r>
            <a:r>
              <a:rPr lang="en-US" dirty="0"/>
              <a:t> om </a:t>
            </a:r>
            <a:r>
              <a:rPr lang="en-US" dirty="0" err="1"/>
              <a:t>overzicht</a:t>
            </a:r>
            <a:r>
              <a:rPr lang="en-US" dirty="0"/>
              <a:t> </a:t>
            </a:r>
            <a:r>
              <a:rPr lang="en-US" dirty="0" err="1"/>
              <a:t>te</a:t>
            </a:r>
            <a:r>
              <a:rPr lang="en-US" dirty="0"/>
              <a:t> </a:t>
            </a:r>
            <a:r>
              <a:rPr lang="en-US" dirty="0" err="1"/>
              <a:t>houden</a:t>
            </a:r>
            <a:r>
              <a:rPr lang="en-US" dirty="0"/>
              <a:t>. </a:t>
            </a:r>
            <a:r>
              <a:rPr lang="en-US" dirty="0" err="1"/>
              <a:t>Dit</a:t>
            </a:r>
            <a:r>
              <a:rPr lang="en-US" dirty="0"/>
              <a:t> </a:t>
            </a:r>
            <a:r>
              <a:rPr lang="en-US" dirty="0" err="1"/>
              <a:t>komt</a:t>
            </a:r>
            <a:r>
              <a:rPr lang="en-US" dirty="0"/>
              <a:t> later in de workshop ook </a:t>
            </a:r>
            <a:r>
              <a:rPr lang="en-US" dirty="0" err="1"/>
              <a:t>aan</a:t>
            </a:r>
            <a:r>
              <a:rPr lang="en-US" dirty="0"/>
              <a:t> bod. </a:t>
            </a:r>
          </a:p>
          <a:p>
            <a:endParaRPr lang="en-US" dirty="0"/>
          </a:p>
          <a:p>
            <a:r>
              <a:rPr lang="en-US" b="1" dirty="0" err="1"/>
              <a:t>Bron</a:t>
            </a:r>
            <a:r>
              <a:rPr lang="en-US" b="1" dirty="0"/>
              <a:t>: </a:t>
            </a:r>
            <a:r>
              <a:rPr lang="en-US" dirty="0"/>
              <a:t>https://www.pdok.nl/introductie/-/article/basisregistratie-adressen-en-gebouwen-ba-1</a:t>
            </a:r>
          </a:p>
        </p:txBody>
      </p:sp>
      <p:sp>
        <p:nvSpPr>
          <p:cNvPr id="4" name="Slide Number Placeholder 3"/>
          <p:cNvSpPr>
            <a:spLocks noGrp="1"/>
          </p:cNvSpPr>
          <p:nvPr>
            <p:ph type="sldNum" sz="quarter" idx="5"/>
          </p:nvPr>
        </p:nvSpPr>
        <p:spPr/>
        <p:txBody>
          <a:bodyPr/>
          <a:lstStyle/>
          <a:p>
            <a:fld id="{61BB751E-93C8-4C87-A735-E08CC2AF8789}" type="slidenum">
              <a:rPr lang="en-US" smtClean="0"/>
              <a:t>10</a:t>
            </a:fld>
            <a:endParaRPr lang="en-US"/>
          </a:p>
        </p:txBody>
      </p:sp>
    </p:spTree>
    <p:extLst>
      <p:ext uri="{BB962C8B-B14F-4D97-AF65-F5344CB8AC3E}">
        <p14:creationId xmlns:p14="http://schemas.microsoft.com/office/powerpoint/2010/main" val="1604211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blauw">
    <p:bg>
      <p:bgPr>
        <a:solidFill>
          <a:schemeClr val="bg1"/>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5124A3F3-5CCE-E642-AD26-26E2C69A3E45}"/>
              </a:ext>
            </a:extLst>
          </p:cNvPr>
          <p:cNvSpPr>
            <a:spLocks noGrp="1"/>
          </p:cNvSpPr>
          <p:nvPr>
            <p:ph type="pic" sz="quarter" idx="10" hasCustomPrompt="1"/>
          </p:nvPr>
        </p:nvSpPr>
        <p:spPr>
          <a:xfrm>
            <a:off x="0" y="0"/>
            <a:ext cx="18286412" cy="13716000"/>
          </a:xfrm>
          <a:custGeom>
            <a:avLst/>
            <a:gdLst>
              <a:gd name="connsiteX0" fmla="*/ 0 w 18286412"/>
              <a:gd name="connsiteY0" fmla="*/ 0 h 13716000"/>
              <a:gd name="connsiteX1" fmla="*/ 18286412 w 18286412"/>
              <a:gd name="connsiteY1" fmla="*/ 0 h 13716000"/>
              <a:gd name="connsiteX2" fmla="*/ 18286412 w 18286412"/>
              <a:gd name="connsiteY2" fmla="*/ 3585883 h 13716000"/>
              <a:gd name="connsiteX3" fmla="*/ 4312437 w 18286412"/>
              <a:gd name="connsiteY3" fmla="*/ 3585883 h 13716000"/>
              <a:gd name="connsiteX4" fmla="*/ 3142414 w 18286412"/>
              <a:gd name="connsiteY4" fmla="*/ 4755906 h 13716000"/>
              <a:gd name="connsiteX5" fmla="*/ 3142414 w 18286412"/>
              <a:gd name="connsiteY5" fmla="*/ 9435860 h 13716000"/>
              <a:gd name="connsiteX6" fmla="*/ 4312437 w 18286412"/>
              <a:gd name="connsiteY6" fmla="*/ 10605883 h 13716000"/>
              <a:gd name="connsiteX7" fmla="*/ 18286412 w 18286412"/>
              <a:gd name="connsiteY7" fmla="*/ 10605883 h 13716000"/>
              <a:gd name="connsiteX8" fmla="*/ 18286412 w 18286412"/>
              <a:gd name="connsiteY8" fmla="*/ 13716000 h 13716000"/>
              <a:gd name="connsiteX9" fmla="*/ 0 w 18286412"/>
              <a:gd name="connsiteY9"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6412" h="13716000">
                <a:moveTo>
                  <a:pt x="0" y="0"/>
                </a:moveTo>
                <a:lnTo>
                  <a:pt x="18286412" y="0"/>
                </a:lnTo>
                <a:lnTo>
                  <a:pt x="18286412" y="3585883"/>
                </a:lnTo>
                <a:lnTo>
                  <a:pt x="4312437" y="3585883"/>
                </a:lnTo>
                <a:cubicBezTo>
                  <a:pt x="3666250" y="3585883"/>
                  <a:pt x="3142414" y="4109720"/>
                  <a:pt x="3142414" y="4755906"/>
                </a:cubicBezTo>
                <a:lnTo>
                  <a:pt x="3142414" y="9435860"/>
                </a:lnTo>
                <a:cubicBezTo>
                  <a:pt x="3142414" y="10082046"/>
                  <a:pt x="3666250" y="10605883"/>
                  <a:pt x="4312437" y="10605883"/>
                </a:cubicBezTo>
                <a:lnTo>
                  <a:pt x="18286412" y="10605883"/>
                </a:lnTo>
                <a:lnTo>
                  <a:pt x="18286412" y="13716000"/>
                </a:lnTo>
                <a:lnTo>
                  <a:pt x="0" y="13716000"/>
                </a:lnTo>
                <a:close/>
              </a:path>
            </a:pathLst>
          </a:custGeom>
          <a:blipFill>
            <a:blip r:embed="rId2" cstate="screen">
              <a:extLst>
                <a:ext uri="{28A0092B-C50C-407E-A947-70E740481C1C}">
                  <a14:useLocalDpi xmlns:a14="http://schemas.microsoft.com/office/drawing/2010/main"/>
                </a:ext>
              </a:extLst>
            </a:blip>
            <a:stretch>
              <a:fillRect/>
            </a:stretch>
          </a:blipFill>
          <a:ln>
            <a:noFill/>
          </a:ln>
        </p:spPr>
        <p:txBody>
          <a:bodyPr wrap="square" lIns="432000" tIns="4320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sz="20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a:pPr>
            <a:r>
              <a:rPr lang="nl-NL" dirty="0"/>
              <a:t>Plaats hier je eigen afbeelding</a:t>
            </a:r>
          </a:p>
        </p:txBody>
      </p:sp>
      <p:sp>
        <p:nvSpPr>
          <p:cNvPr id="9" name="Rechthoek met aan één zijde afgeronde hoeken 8">
            <a:extLst>
              <a:ext uri="{FF2B5EF4-FFF2-40B4-BE49-F238E27FC236}">
                <a16:creationId xmlns:a16="http://schemas.microsoft.com/office/drawing/2014/main" id="{8F08988A-D278-034A-A283-D30EE2154F0B}"/>
              </a:ext>
            </a:extLst>
          </p:cNvPr>
          <p:cNvSpPr/>
          <p:nvPr userDrawn="1"/>
        </p:nvSpPr>
        <p:spPr>
          <a:xfrm rot="16200000">
            <a:off x="10252413" y="-3524117"/>
            <a:ext cx="7020000" cy="21240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388DBFB-6218-7546-A6B3-966F9030E05E}"/>
              </a:ext>
            </a:extLst>
          </p:cNvPr>
          <p:cNvSpPr>
            <a:spLocks noGrp="1"/>
          </p:cNvSpPr>
          <p:nvPr>
            <p:ph type="ctrTitle"/>
          </p:nvPr>
        </p:nvSpPr>
        <p:spPr>
          <a:xfrm>
            <a:off x="4965072" y="4500282"/>
            <a:ext cx="16786366" cy="2868348"/>
          </a:xfrm>
        </p:spPr>
        <p:txBody>
          <a:bodyPr anchor="b"/>
          <a:lstStyle>
            <a:lvl1pPr algn="l">
              <a:defRPr sz="10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749BB775-1D1A-C241-BAB1-193D38932EDA}"/>
              </a:ext>
            </a:extLst>
          </p:cNvPr>
          <p:cNvSpPr>
            <a:spLocks noGrp="1"/>
          </p:cNvSpPr>
          <p:nvPr>
            <p:ph type="subTitle" idx="1"/>
          </p:nvPr>
        </p:nvSpPr>
        <p:spPr>
          <a:xfrm>
            <a:off x="4965072" y="7763436"/>
            <a:ext cx="16786366" cy="1810871"/>
          </a:xfrm>
        </p:spPr>
        <p:txBody>
          <a:bodyPr>
            <a:normAutofit/>
          </a:bodyPr>
          <a:lstStyle>
            <a:lvl1pPr marL="0" indent="0" algn="l">
              <a:buNone/>
              <a:defRPr sz="5000" b="0" i="0">
                <a:solidFill>
                  <a:srgbClr val="BEE6EB"/>
                </a:solidFill>
                <a:latin typeface="Source Sans Pro Light" panose="020B0403030403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NL" dirty="0"/>
          </a:p>
        </p:txBody>
      </p:sp>
    </p:spTree>
    <p:extLst>
      <p:ext uri="{BB962C8B-B14F-4D97-AF65-F5344CB8AC3E}">
        <p14:creationId xmlns:p14="http://schemas.microsoft.com/office/powerpoint/2010/main" val="208761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eld groot en tekst">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D9FAACD2-3B0A-5946-864A-BDD3A3E31FD2}"/>
              </a:ext>
            </a:extLst>
          </p:cNvPr>
          <p:cNvSpPr>
            <a:spLocks noGrp="1"/>
          </p:cNvSpPr>
          <p:nvPr>
            <p:ph type="pic" sz="quarter" idx="10" hasCustomPrompt="1"/>
          </p:nvPr>
        </p:nvSpPr>
        <p:spPr>
          <a:xfrm>
            <a:off x="-15218" y="0"/>
            <a:ext cx="8639176" cy="12887324"/>
          </a:xfrm>
          <a:custGeom>
            <a:avLst/>
            <a:gdLst>
              <a:gd name="connsiteX0" fmla="*/ 0 w 8639176"/>
              <a:gd name="connsiteY0" fmla="*/ 0 h 12887324"/>
              <a:gd name="connsiteX1" fmla="*/ 4319588 w 8639176"/>
              <a:gd name="connsiteY1" fmla="*/ 0 h 12887324"/>
              <a:gd name="connsiteX2" fmla="*/ 4319588 w 8639176"/>
              <a:gd name="connsiteY2" fmla="*/ 1 h 12887324"/>
              <a:gd name="connsiteX3" fmla="*/ 8639176 w 8639176"/>
              <a:gd name="connsiteY3" fmla="*/ 1 h 12887324"/>
              <a:gd name="connsiteX4" fmla="*/ 8639176 w 8639176"/>
              <a:gd name="connsiteY4" fmla="*/ 11462514 h 12887324"/>
              <a:gd name="connsiteX5" fmla="*/ 7214366 w 8639176"/>
              <a:gd name="connsiteY5" fmla="*/ 12887324 h 12887324"/>
              <a:gd name="connsiteX6" fmla="*/ 4319588 w 8639176"/>
              <a:gd name="connsiteY6" fmla="*/ 12887324 h 12887324"/>
              <a:gd name="connsiteX7" fmla="*/ 0 w 8639176"/>
              <a:gd name="connsiteY7" fmla="*/ 12887324 h 1288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9176" h="12887324">
                <a:moveTo>
                  <a:pt x="0" y="0"/>
                </a:moveTo>
                <a:lnTo>
                  <a:pt x="4319588" y="0"/>
                </a:lnTo>
                <a:lnTo>
                  <a:pt x="4319588" y="1"/>
                </a:lnTo>
                <a:lnTo>
                  <a:pt x="8639176" y="1"/>
                </a:lnTo>
                <a:lnTo>
                  <a:pt x="8639176" y="11462514"/>
                </a:lnTo>
                <a:cubicBezTo>
                  <a:pt x="8639176" y="12249415"/>
                  <a:pt x="8001267" y="12887324"/>
                  <a:pt x="7214366" y="12887324"/>
                </a:cubicBezTo>
                <a:lnTo>
                  <a:pt x="4319588" y="12887324"/>
                </a:lnTo>
                <a:lnTo>
                  <a:pt x="0" y="12887324"/>
                </a:lnTo>
                <a:close/>
              </a:path>
            </a:pathLst>
          </a:custGeom>
          <a:blipFill dpi="0" rotWithShape="1">
            <a:blip r:embed="rId2"/>
            <a:srcRect/>
            <a:tile tx="-5080000" ty="0" sx="100000" sy="100000" flip="none" algn="tl"/>
          </a:blipFill>
        </p:spPr>
        <p:txBody>
          <a:bodyPr wrap="square" lIns="432000" tIns="432000" bIns="468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sz="20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a:pPr>
            <a:r>
              <a:rPr lang="nl-NL" dirty="0"/>
              <a:t>Plaats hier je eigen afbeelding</a:t>
            </a:r>
          </a:p>
        </p:txBody>
      </p:sp>
      <p:sp>
        <p:nvSpPr>
          <p:cNvPr id="2" name="Titel 1">
            <a:extLst>
              <a:ext uri="{FF2B5EF4-FFF2-40B4-BE49-F238E27FC236}">
                <a16:creationId xmlns:a16="http://schemas.microsoft.com/office/drawing/2014/main" id="{FCE9BFE9-CADD-2949-B7E9-3D84FA0A0817}"/>
              </a:ext>
            </a:extLst>
          </p:cNvPr>
          <p:cNvSpPr>
            <a:spLocks noGrp="1"/>
          </p:cNvSpPr>
          <p:nvPr>
            <p:ph type="title"/>
          </p:nvPr>
        </p:nvSpPr>
        <p:spPr>
          <a:xfrm>
            <a:off x="9902282" y="2207942"/>
            <a:ext cx="11212945" cy="2616732"/>
          </a:xfrm>
        </p:spPr>
        <p:txBody>
          <a:bodyPr/>
          <a:lstStyle>
            <a:lvl1pPr>
              <a:defRPr sz="8000"/>
            </a:lvl1pPr>
          </a:lstStyle>
          <a:p>
            <a:r>
              <a:rPr lang="en-US"/>
              <a:t>Click to edit Master title style</a:t>
            </a:r>
            <a:endParaRPr lang="nl-NL" dirty="0"/>
          </a:p>
        </p:txBody>
      </p:sp>
      <p:sp>
        <p:nvSpPr>
          <p:cNvPr id="3" name="Tijdelijke aanduiding voor inhoud 2">
            <a:extLst>
              <a:ext uri="{FF2B5EF4-FFF2-40B4-BE49-F238E27FC236}">
                <a16:creationId xmlns:a16="http://schemas.microsoft.com/office/drawing/2014/main" id="{9D13F030-E662-654E-8292-141D66960684}"/>
              </a:ext>
            </a:extLst>
          </p:cNvPr>
          <p:cNvSpPr>
            <a:spLocks noGrp="1"/>
          </p:cNvSpPr>
          <p:nvPr>
            <p:ph idx="1"/>
          </p:nvPr>
        </p:nvSpPr>
        <p:spPr>
          <a:xfrm>
            <a:off x="9902282" y="5372099"/>
            <a:ext cx="11212945" cy="7029451"/>
          </a:xfrm>
        </p:spPr>
        <p:txBody>
          <a:bodyPr/>
          <a:lstStyle>
            <a:lvl1pPr>
              <a:defRPr sz="4800"/>
            </a:lvl1pPr>
            <a:lvl2pPr>
              <a:defRPr sz="4200"/>
            </a:lvl2pPr>
            <a:lvl3pPr>
              <a:defRPr sz="4200"/>
            </a:lvl3pPr>
            <a:lvl4pPr>
              <a:defRPr sz="4200"/>
            </a:lvl4pPr>
            <a:lvl5pPr>
              <a:defRPr sz="4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20093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74EB4C37-9005-234D-B032-068E4B554075}"/>
              </a:ext>
            </a:extLst>
          </p:cNvPr>
          <p:cNvSpPr>
            <a:spLocks noGrp="1"/>
          </p:cNvSpPr>
          <p:nvPr>
            <p:ph idx="1"/>
          </p:nvPr>
        </p:nvSpPr>
        <p:spPr>
          <a:xfrm>
            <a:off x="1676292" y="4739951"/>
            <a:ext cx="21029830" cy="7833050"/>
          </a:xfrm>
        </p:spPr>
        <p:txBody>
          <a:bodyPr/>
          <a:lstStyle>
            <a:lvl1pPr>
              <a:defRPr sz="4800"/>
            </a:lvl1pPr>
            <a:lvl2pPr>
              <a:defRPr sz="4200"/>
            </a:lvl2pPr>
            <a:lvl3pPr>
              <a:defRPr sz="4200"/>
            </a:lvl3pPr>
            <a:lvl4pPr>
              <a:defRPr sz="4200"/>
            </a:lvl4pPr>
            <a:lvl5pPr>
              <a:defRPr sz="4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itel 8">
            <a:extLst>
              <a:ext uri="{FF2B5EF4-FFF2-40B4-BE49-F238E27FC236}">
                <a16:creationId xmlns:a16="http://schemas.microsoft.com/office/drawing/2014/main" id="{CF867A16-802A-474E-9572-4B62C2380E79}"/>
              </a:ext>
            </a:extLst>
          </p:cNvPr>
          <p:cNvSpPr>
            <a:spLocks noGrp="1"/>
          </p:cNvSpPr>
          <p:nvPr>
            <p:ph type="title"/>
          </p:nvPr>
        </p:nvSpPr>
        <p:spPr>
          <a:xfrm>
            <a:off x="1676293" y="2776451"/>
            <a:ext cx="21029830" cy="1452444"/>
          </a:xfrm>
        </p:spPr>
        <p:txBody>
          <a:bodyPr/>
          <a:lstStyle/>
          <a:p>
            <a:r>
              <a:rPr lang="en-US"/>
              <a:t>Click to edit Master title style</a:t>
            </a:r>
            <a:endParaRPr lang="nl-NL" dirty="0"/>
          </a:p>
        </p:txBody>
      </p:sp>
    </p:spTree>
    <p:extLst>
      <p:ext uri="{BB962C8B-B14F-4D97-AF65-F5344CB8AC3E}">
        <p14:creationId xmlns:p14="http://schemas.microsoft.com/office/powerpoint/2010/main" val="8653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E412BF5F-7BFA-8648-9EB7-D3CBD19106C5}"/>
              </a:ext>
            </a:extLst>
          </p:cNvPr>
          <p:cNvSpPr>
            <a:spLocks noGrp="1"/>
          </p:cNvSpPr>
          <p:nvPr>
            <p:ph type="pic" sz="quarter" idx="10" hasCustomPrompt="1"/>
          </p:nvPr>
        </p:nvSpPr>
        <p:spPr>
          <a:xfrm>
            <a:off x="0" y="0"/>
            <a:ext cx="18286412" cy="13716000"/>
          </a:xfrm>
          <a:custGeom>
            <a:avLst/>
            <a:gdLst>
              <a:gd name="connsiteX0" fmla="*/ 0 w 18286412"/>
              <a:gd name="connsiteY0" fmla="*/ 0 h 13716000"/>
              <a:gd name="connsiteX1" fmla="*/ 18286412 w 18286412"/>
              <a:gd name="connsiteY1" fmla="*/ 0 h 13716000"/>
              <a:gd name="connsiteX2" fmla="*/ 18286412 w 18286412"/>
              <a:gd name="connsiteY2" fmla="*/ 3585883 h 13716000"/>
              <a:gd name="connsiteX3" fmla="*/ 4312437 w 18286412"/>
              <a:gd name="connsiteY3" fmla="*/ 3585883 h 13716000"/>
              <a:gd name="connsiteX4" fmla="*/ 3142414 w 18286412"/>
              <a:gd name="connsiteY4" fmla="*/ 4755906 h 13716000"/>
              <a:gd name="connsiteX5" fmla="*/ 3142414 w 18286412"/>
              <a:gd name="connsiteY5" fmla="*/ 9435860 h 13716000"/>
              <a:gd name="connsiteX6" fmla="*/ 4312437 w 18286412"/>
              <a:gd name="connsiteY6" fmla="*/ 10605883 h 13716000"/>
              <a:gd name="connsiteX7" fmla="*/ 18286412 w 18286412"/>
              <a:gd name="connsiteY7" fmla="*/ 10605883 h 13716000"/>
              <a:gd name="connsiteX8" fmla="*/ 18286412 w 18286412"/>
              <a:gd name="connsiteY8" fmla="*/ 13716000 h 13716000"/>
              <a:gd name="connsiteX9" fmla="*/ 0 w 18286412"/>
              <a:gd name="connsiteY9"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6412" h="13716000">
                <a:moveTo>
                  <a:pt x="0" y="0"/>
                </a:moveTo>
                <a:lnTo>
                  <a:pt x="18286412" y="0"/>
                </a:lnTo>
                <a:lnTo>
                  <a:pt x="18286412" y="3585883"/>
                </a:lnTo>
                <a:lnTo>
                  <a:pt x="4312437" y="3585883"/>
                </a:lnTo>
                <a:cubicBezTo>
                  <a:pt x="3666250" y="3585883"/>
                  <a:pt x="3142414" y="4109720"/>
                  <a:pt x="3142414" y="4755906"/>
                </a:cubicBezTo>
                <a:lnTo>
                  <a:pt x="3142414" y="9435860"/>
                </a:lnTo>
                <a:cubicBezTo>
                  <a:pt x="3142414" y="10082046"/>
                  <a:pt x="3666250" y="10605883"/>
                  <a:pt x="4312437" y="10605883"/>
                </a:cubicBezTo>
                <a:lnTo>
                  <a:pt x="18286412" y="10605883"/>
                </a:lnTo>
                <a:lnTo>
                  <a:pt x="18286412" y="13716000"/>
                </a:lnTo>
                <a:lnTo>
                  <a:pt x="0" y="13716000"/>
                </a:lnTo>
                <a:close/>
              </a:path>
            </a:pathLst>
          </a:custGeom>
          <a:blipFill>
            <a:blip r:embed="rId2" cstate="screen">
              <a:extLst>
                <a:ext uri="{28A0092B-C50C-407E-A947-70E740481C1C}">
                  <a14:useLocalDpi xmlns:a14="http://schemas.microsoft.com/office/drawing/2010/main"/>
                </a:ext>
              </a:extLst>
            </a:blip>
            <a:stretch>
              <a:fillRect/>
            </a:stretch>
          </a:blipFill>
          <a:ln>
            <a:noFill/>
          </a:ln>
        </p:spPr>
        <p:txBody>
          <a:bodyPr wrap="square" lIns="432000" tIns="4320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sz="20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a:pPr>
            <a:r>
              <a:rPr lang="nl-NL" dirty="0"/>
              <a:t>Plaats hier je eigen afbeelding</a:t>
            </a:r>
          </a:p>
        </p:txBody>
      </p:sp>
      <p:sp>
        <p:nvSpPr>
          <p:cNvPr id="11" name="Rechthoek met aan één zijde afgeronde hoeken 10">
            <a:extLst>
              <a:ext uri="{FF2B5EF4-FFF2-40B4-BE49-F238E27FC236}">
                <a16:creationId xmlns:a16="http://schemas.microsoft.com/office/drawing/2014/main" id="{CD917654-D188-7E4E-A452-B3F536324490}"/>
              </a:ext>
            </a:extLst>
          </p:cNvPr>
          <p:cNvSpPr/>
          <p:nvPr userDrawn="1"/>
        </p:nvSpPr>
        <p:spPr>
          <a:xfrm rot="16200000">
            <a:off x="10252413" y="-3524117"/>
            <a:ext cx="7020000" cy="21240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388DBFB-6218-7546-A6B3-966F9030E05E}"/>
              </a:ext>
            </a:extLst>
          </p:cNvPr>
          <p:cNvSpPr>
            <a:spLocks noGrp="1"/>
          </p:cNvSpPr>
          <p:nvPr>
            <p:ph type="ctrTitle"/>
          </p:nvPr>
        </p:nvSpPr>
        <p:spPr>
          <a:xfrm>
            <a:off x="4965072" y="4500282"/>
            <a:ext cx="16786366" cy="2868348"/>
          </a:xfrm>
        </p:spPr>
        <p:txBody>
          <a:bodyPr anchor="b"/>
          <a:lstStyle>
            <a:lvl1pPr algn="l">
              <a:defRPr sz="10000">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749BB775-1D1A-C241-BAB1-193D38932EDA}"/>
              </a:ext>
            </a:extLst>
          </p:cNvPr>
          <p:cNvSpPr>
            <a:spLocks noGrp="1"/>
          </p:cNvSpPr>
          <p:nvPr>
            <p:ph type="subTitle" idx="1"/>
          </p:nvPr>
        </p:nvSpPr>
        <p:spPr>
          <a:xfrm>
            <a:off x="4965072" y="7763436"/>
            <a:ext cx="16786366" cy="1810871"/>
          </a:xfrm>
        </p:spPr>
        <p:txBody>
          <a:bodyPr>
            <a:normAutofit/>
          </a:bodyPr>
          <a:lstStyle>
            <a:lvl1pPr marL="0" indent="0" algn="l">
              <a:buNone/>
              <a:defRPr sz="5000" b="0" i="0">
                <a:solidFill>
                  <a:srgbClr val="E6F0C3"/>
                </a:solidFill>
                <a:latin typeface="Source Sans Pro Light" panose="020B0403030403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l-NL"/>
              <a:t>Klikken om de ondertitelstijl van het model te bewerken</a:t>
            </a:r>
            <a:endParaRPr lang="nl-NL" dirty="0"/>
          </a:p>
        </p:txBody>
      </p:sp>
    </p:spTree>
    <p:extLst>
      <p:ext uri="{BB962C8B-B14F-4D97-AF65-F5344CB8AC3E}">
        <p14:creationId xmlns:p14="http://schemas.microsoft.com/office/powerpoint/2010/main" val="162861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groot beeld blauw">
    <p:bg>
      <p:bgPr>
        <a:solidFill>
          <a:schemeClr val="bg1"/>
        </a:solidFill>
        <a:effectLst/>
      </p:bgPr>
    </p:bg>
    <p:spTree>
      <p:nvGrpSpPr>
        <p:cNvPr id="1" name=""/>
        <p:cNvGrpSpPr/>
        <p:nvPr/>
      </p:nvGrpSpPr>
      <p:grpSpPr>
        <a:xfrm>
          <a:off x="0" y="0"/>
          <a:ext cx="0" cy="0"/>
          <a:chOff x="0" y="0"/>
          <a:chExt cx="0" cy="0"/>
        </a:xfrm>
      </p:grpSpPr>
      <p:sp>
        <p:nvSpPr>
          <p:cNvPr id="30" name="Vrije vorm 29">
            <a:extLst>
              <a:ext uri="{FF2B5EF4-FFF2-40B4-BE49-F238E27FC236}">
                <a16:creationId xmlns:a16="http://schemas.microsoft.com/office/drawing/2014/main" id="{FCA39821-15E4-564E-8073-9CD2DA44FD2E}"/>
              </a:ext>
            </a:extLst>
          </p:cNvPr>
          <p:cNvSpPr/>
          <p:nvPr userDrawn="1"/>
        </p:nvSpPr>
        <p:spPr>
          <a:xfrm rot="16200000">
            <a:off x="15832195" y="3560751"/>
            <a:ext cx="6481134" cy="10619301"/>
          </a:xfrm>
          <a:custGeom>
            <a:avLst/>
            <a:gdLst>
              <a:gd name="connsiteX0" fmla="*/ 6481134 w 6481134"/>
              <a:gd name="connsiteY0" fmla="*/ 1080212 h 10619301"/>
              <a:gd name="connsiteX1" fmla="*/ 6481134 w 6481134"/>
              <a:gd name="connsiteY1" fmla="*/ 10619301 h 10619301"/>
              <a:gd name="connsiteX2" fmla="*/ 0 w 6481134"/>
              <a:gd name="connsiteY2" fmla="*/ 10619300 h 10619301"/>
              <a:gd name="connsiteX3" fmla="*/ 1 w 6481134"/>
              <a:gd name="connsiteY3" fmla="*/ 1080212 h 10619301"/>
              <a:gd name="connsiteX4" fmla="*/ 1080211 w 6481134"/>
              <a:gd name="connsiteY4" fmla="*/ 0 h 10619301"/>
              <a:gd name="connsiteX5" fmla="*/ 5400924 w 6481134"/>
              <a:gd name="connsiteY5" fmla="*/ 0 h 10619301"/>
              <a:gd name="connsiteX6" fmla="*/ 6481134 w 6481134"/>
              <a:gd name="connsiteY6" fmla="*/ 1080212 h 1061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1134" h="10619301">
                <a:moveTo>
                  <a:pt x="6481134" y="1080212"/>
                </a:moveTo>
                <a:lnTo>
                  <a:pt x="6481134" y="10619301"/>
                </a:lnTo>
                <a:lnTo>
                  <a:pt x="0" y="10619300"/>
                </a:lnTo>
                <a:lnTo>
                  <a:pt x="1" y="1080212"/>
                </a:lnTo>
                <a:cubicBezTo>
                  <a:pt x="1" y="483628"/>
                  <a:pt x="483627" y="0"/>
                  <a:pt x="1080211" y="0"/>
                </a:cubicBezTo>
                <a:lnTo>
                  <a:pt x="5400924" y="0"/>
                </a:lnTo>
                <a:cubicBezTo>
                  <a:pt x="5997507" y="0"/>
                  <a:pt x="6481134" y="483628"/>
                  <a:pt x="6481134" y="10802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29" name="Tijdelijke aanduiding voor afbeelding 28">
            <a:extLst>
              <a:ext uri="{FF2B5EF4-FFF2-40B4-BE49-F238E27FC236}">
                <a16:creationId xmlns:a16="http://schemas.microsoft.com/office/drawing/2014/main" id="{2CBAA512-BC5C-8647-A090-3F6A55002919}"/>
              </a:ext>
            </a:extLst>
          </p:cNvPr>
          <p:cNvSpPr>
            <a:spLocks noGrp="1"/>
          </p:cNvSpPr>
          <p:nvPr>
            <p:ph type="pic" sz="quarter" idx="11" hasCustomPrompt="1"/>
          </p:nvPr>
        </p:nvSpPr>
        <p:spPr>
          <a:xfrm>
            <a:off x="0" y="1587"/>
            <a:ext cx="19729450" cy="13714413"/>
          </a:xfrm>
          <a:custGeom>
            <a:avLst/>
            <a:gdLst>
              <a:gd name="connsiteX0" fmla="*/ 0 w 19729450"/>
              <a:gd name="connsiteY0" fmla="*/ 0 h 13714413"/>
              <a:gd name="connsiteX1" fmla="*/ 19729450 w 19729450"/>
              <a:gd name="connsiteY1" fmla="*/ 0 h 13714413"/>
              <a:gd name="connsiteX2" fmla="*/ 19729450 w 19729450"/>
              <a:gd name="connsiteY2" fmla="*/ 5628248 h 13714413"/>
              <a:gd name="connsiteX3" fmla="*/ 14843323 w 19729450"/>
              <a:gd name="connsiteY3" fmla="*/ 5628248 h 13714413"/>
              <a:gd name="connsiteX4" fmla="*/ 13763111 w 19729450"/>
              <a:gd name="connsiteY4" fmla="*/ 6708458 h 13714413"/>
              <a:gd name="connsiteX5" fmla="*/ 13763112 w 19729450"/>
              <a:gd name="connsiteY5" fmla="*/ 11029171 h 13714413"/>
              <a:gd name="connsiteX6" fmla="*/ 14843324 w 19729450"/>
              <a:gd name="connsiteY6" fmla="*/ 12109381 h 13714413"/>
              <a:gd name="connsiteX7" fmla="*/ 19729450 w 19729450"/>
              <a:gd name="connsiteY7" fmla="*/ 12109381 h 13714413"/>
              <a:gd name="connsiteX8" fmla="*/ 19729450 w 19729450"/>
              <a:gd name="connsiteY8" fmla="*/ 13714413 h 13714413"/>
              <a:gd name="connsiteX9" fmla="*/ 0 w 19729450"/>
              <a:gd name="connsiteY9" fmla="*/ 13714413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29450" h="13714413">
                <a:moveTo>
                  <a:pt x="0" y="0"/>
                </a:moveTo>
                <a:lnTo>
                  <a:pt x="19729450" y="0"/>
                </a:lnTo>
                <a:lnTo>
                  <a:pt x="19729450" y="5628248"/>
                </a:lnTo>
                <a:lnTo>
                  <a:pt x="14843323" y="5628248"/>
                </a:lnTo>
                <a:cubicBezTo>
                  <a:pt x="14246739" y="5628248"/>
                  <a:pt x="13763111" y="6111875"/>
                  <a:pt x="13763111" y="6708458"/>
                </a:cubicBezTo>
                <a:lnTo>
                  <a:pt x="13763112" y="11029171"/>
                </a:lnTo>
                <a:cubicBezTo>
                  <a:pt x="13763112" y="11625755"/>
                  <a:pt x="14246740" y="12109381"/>
                  <a:pt x="14843324" y="12109381"/>
                </a:cubicBezTo>
                <a:lnTo>
                  <a:pt x="19729450" y="12109381"/>
                </a:lnTo>
                <a:lnTo>
                  <a:pt x="19729450" y="13714413"/>
                </a:lnTo>
                <a:lnTo>
                  <a:pt x="0" y="13714413"/>
                </a:lnTo>
                <a:close/>
              </a:path>
            </a:pathLst>
          </a:custGeom>
          <a:blipFill>
            <a:blip r:embed="rId2"/>
            <a:stretch>
              <a:fillRect/>
            </a:stretch>
          </a:blipFill>
        </p:spPr>
        <p:txBody>
          <a:bodyPr wrap="square" lIns="216000" tIns="3600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Tx/>
              <a:buNone/>
              <a:tabLst/>
              <a:defRPr sz="22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Char char="•"/>
              <a:tabLst/>
              <a:defRPr/>
            </a:pPr>
            <a:r>
              <a:rPr lang="nl-NL" dirty="0"/>
              <a:t>Plaats hier je afbeelding</a:t>
            </a:r>
          </a:p>
        </p:txBody>
      </p:sp>
      <p:sp>
        <p:nvSpPr>
          <p:cNvPr id="14" name="Titel 1">
            <a:extLst>
              <a:ext uri="{FF2B5EF4-FFF2-40B4-BE49-F238E27FC236}">
                <a16:creationId xmlns:a16="http://schemas.microsoft.com/office/drawing/2014/main" id="{D648000F-4A6C-B74A-82D8-423897EDED59}"/>
              </a:ext>
            </a:extLst>
          </p:cNvPr>
          <p:cNvSpPr>
            <a:spLocks noGrp="1"/>
          </p:cNvSpPr>
          <p:nvPr>
            <p:ph type="ctrTitle"/>
          </p:nvPr>
        </p:nvSpPr>
        <p:spPr>
          <a:xfrm>
            <a:off x="15316242" y="6526303"/>
            <a:ext cx="7095525" cy="2638270"/>
          </a:xfrm>
        </p:spPr>
        <p:txBody>
          <a:bodyPr anchor="b"/>
          <a:lstStyle>
            <a:lvl1pPr algn="l">
              <a:defRPr sz="8800">
                <a:solidFill>
                  <a:schemeClr val="bg1"/>
                </a:solidFill>
              </a:defRPr>
            </a:lvl1pPr>
          </a:lstStyle>
          <a:p>
            <a:r>
              <a:rPr lang="nl-NL"/>
              <a:t>Klik om stijl te bewerken</a:t>
            </a:r>
            <a:endParaRPr lang="nl-NL" dirty="0"/>
          </a:p>
        </p:txBody>
      </p:sp>
      <p:sp>
        <p:nvSpPr>
          <p:cNvPr id="15" name="Ondertitel 2">
            <a:extLst>
              <a:ext uri="{FF2B5EF4-FFF2-40B4-BE49-F238E27FC236}">
                <a16:creationId xmlns:a16="http://schemas.microsoft.com/office/drawing/2014/main" id="{BE8E8B66-B06B-814F-83E5-A34E193081DD}"/>
              </a:ext>
            </a:extLst>
          </p:cNvPr>
          <p:cNvSpPr>
            <a:spLocks noGrp="1"/>
          </p:cNvSpPr>
          <p:nvPr>
            <p:ph type="subTitle" idx="1"/>
          </p:nvPr>
        </p:nvSpPr>
        <p:spPr>
          <a:xfrm>
            <a:off x="15316242" y="9653370"/>
            <a:ext cx="7095525" cy="1364106"/>
          </a:xfrm>
        </p:spPr>
        <p:txBody>
          <a:bodyPr anchor="t">
            <a:normAutofit/>
          </a:bodyPr>
          <a:lstStyle>
            <a:lvl1pPr marL="0" indent="0" algn="l">
              <a:buNone/>
              <a:defRPr sz="4000" b="0" i="0">
                <a:solidFill>
                  <a:schemeClr val="accent6"/>
                </a:solidFill>
                <a:latin typeface="Source Sans Pro Light" panose="020B0403030403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l-NL"/>
              <a:t>Klikken om de ondertitelstijl van het model te bewerken</a:t>
            </a:r>
            <a:endParaRPr lang="nl-NL" dirty="0"/>
          </a:p>
        </p:txBody>
      </p:sp>
    </p:spTree>
    <p:extLst>
      <p:ext uri="{BB962C8B-B14F-4D97-AF65-F5344CB8AC3E}">
        <p14:creationId xmlns:p14="http://schemas.microsoft.com/office/powerpoint/2010/main" val="62435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ssentitel groen">
    <p:bg>
      <p:bgPr>
        <a:solidFill>
          <a:schemeClr val="bg1"/>
        </a:solidFill>
        <a:effectLst/>
      </p:bgPr>
    </p:bg>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C511A84F-A3DF-EC46-B2B0-0A995F0E6D7C}"/>
              </a:ext>
            </a:extLst>
          </p:cNvPr>
          <p:cNvSpPr>
            <a:spLocks noGrp="1"/>
          </p:cNvSpPr>
          <p:nvPr>
            <p:ph type="pic" sz="quarter" idx="10" hasCustomPrompt="1"/>
          </p:nvPr>
        </p:nvSpPr>
        <p:spPr>
          <a:xfrm>
            <a:off x="0" y="0"/>
            <a:ext cx="24382412" cy="13716000"/>
          </a:xfrm>
          <a:custGeom>
            <a:avLst/>
            <a:gdLst>
              <a:gd name="connsiteX0" fmla="*/ 0 w 24382412"/>
              <a:gd name="connsiteY0" fmla="*/ 10605883 h 13716000"/>
              <a:gd name="connsiteX1" fmla="*/ 1236930 w 24382412"/>
              <a:gd name="connsiteY1" fmla="*/ 10605883 h 13716000"/>
              <a:gd name="connsiteX2" fmla="*/ 1236930 w 24382412"/>
              <a:gd name="connsiteY2" fmla="*/ 10888747 h 13716000"/>
              <a:gd name="connsiteX3" fmla="*/ 3239073 w 24382412"/>
              <a:gd name="connsiteY3" fmla="*/ 12890889 h 13716000"/>
              <a:gd name="connsiteX4" fmla="*/ 24382412 w 24382412"/>
              <a:gd name="connsiteY4" fmla="*/ 12890889 h 13716000"/>
              <a:gd name="connsiteX5" fmla="*/ 24382412 w 24382412"/>
              <a:gd name="connsiteY5" fmla="*/ 13716000 h 13716000"/>
              <a:gd name="connsiteX6" fmla="*/ 0 w 24382412"/>
              <a:gd name="connsiteY6" fmla="*/ 13716000 h 13716000"/>
              <a:gd name="connsiteX7" fmla="*/ 0 w 24382412"/>
              <a:gd name="connsiteY7" fmla="*/ 0 h 13716000"/>
              <a:gd name="connsiteX8" fmla="*/ 1236930 w 24382412"/>
              <a:gd name="connsiteY8" fmla="*/ 0 h 13716000"/>
              <a:gd name="connsiteX9" fmla="*/ 1236930 w 24382412"/>
              <a:gd name="connsiteY9" fmla="*/ 3585883 h 13716000"/>
              <a:gd name="connsiteX10" fmla="*/ 0 w 24382412"/>
              <a:gd name="connsiteY10" fmla="*/ 3585883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2412" h="13716000">
                <a:moveTo>
                  <a:pt x="0" y="10605883"/>
                </a:moveTo>
                <a:lnTo>
                  <a:pt x="1236930" y="10605883"/>
                </a:lnTo>
                <a:lnTo>
                  <a:pt x="1236930" y="10888747"/>
                </a:lnTo>
                <a:cubicBezTo>
                  <a:pt x="1236930" y="11994499"/>
                  <a:pt x="2133320" y="12890889"/>
                  <a:pt x="3239073" y="12890889"/>
                </a:cubicBezTo>
                <a:lnTo>
                  <a:pt x="24382412" y="12890889"/>
                </a:lnTo>
                <a:lnTo>
                  <a:pt x="24382412" y="13716000"/>
                </a:lnTo>
                <a:lnTo>
                  <a:pt x="0" y="13716000"/>
                </a:lnTo>
                <a:close/>
                <a:moveTo>
                  <a:pt x="0" y="0"/>
                </a:moveTo>
                <a:lnTo>
                  <a:pt x="1236930" y="0"/>
                </a:lnTo>
                <a:lnTo>
                  <a:pt x="1236930" y="3585883"/>
                </a:lnTo>
                <a:lnTo>
                  <a:pt x="0" y="358588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lIns="540000" tIns="36000" rIns="630000" bIns="288000" anchor="b">
            <a:noAutofit/>
          </a:bodyPr>
          <a:lstStyle>
            <a:lvl1pPr algn="r">
              <a:buFontTx/>
              <a:buNone/>
              <a:defRPr sz="2000">
                <a:solidFill>
                  <a:schemeClr val="bg1"/>
                </a:solidFill>
              </a:defRPr>
            </a:lvl1pPr>
          </a:lstStyle>
          <a:p>
            <a:r>
              <a:rPr lang="nl-NL" dirty="0"/>
              <a:t>Plaats hier je eigen afbeelding</a:t>
            </a:r>
          </a:p>
        </p:txBody>
      </p:sp>
      <p:sp>
        <p:nvSpPr>
          <p:cNvPr id="35" name="Rechthoek met aan één zijde afgeronde hoeken 34">
            <a:extLst>
              <a:ext uri="{FF2B5EF4-FFF2-40B4-BE49-F238E27FC236}">
                <a16:creationId xmlns:a16="http://schemas.microsoft.com/office/drawing/2014/main" id="{0E904331-86B4-694D-930B-A736FF80CB76}"/>
              </a:ext>
            </a:extLst>
          </p:cNvPr>
          <p:cNvSpPr/>
          <p:nvPr userDrawn="1"/>
        </p:nvSpPr>
        <p:spPr>
          <a:xfrm rot="5400000">
            <a:off x="7110000" y="-3524117"/>
            <a:ext cx="7020000" cy="21240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388DBFB-6218-7546-A6B3-966F9030E05E}"/>
              </a:ext>
            </a:extLst>
          </p:cNvPr>
          <p:cNvSpPr>
            <a:spLocks noGrp="1"/>
          </p:cNvSpPr>
          <p:nvPr>
            <p:ph type="ctrTitle"/>
          </p:nvPr>
        </p:nvSpPr>
        <p:spPr>
          <a:xfrm>
            <a:off x="2482536" y="4500282"/>
            <a:ext cx="16786366" cy="2868348"/>
          </a:xfrm>
        </p:spPr>
        <p:txBody>
          <a:bodyPr anchor="b"/>
          <a:lstStyle>
            <a:lvl1pPr algn="l">
              <a:defRPr sz="10000">
                <a:solidFill>
                  <a:schemeClr val="bg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749BB775-1D1A-C241-BAB1-193D38932EDA}"/>
              </a:ext>
            </a:extLst>
          </p:cNvPr>
          <p:cNvSpPr>
            <a:spLocks noGrp="1"/>
          </p:cNvSpPr>
          <p:nvPr>
            <p:ph type="subTitle" idx="1"/>
          </p:nvPr>
        </p:nvSpPr>
        <p:spPr>
          <a:xfrm>
            <a:off x="2482536" y="7763436"/>
            <a:ext cx="16786366" cy="1810871"/>
          </a:xfrm>
        </p:spPr>
        <p:txBody>
          <a:bodyPr>
            <a:normAutofit/>
          </a:bodyPr>
          <a:lstStyle>
            <a:lvl1pPr marL="0" indent="0" algn="l">
              <a:buNone/>
              <a:defRPr sz="5000" b="0" i="0">
                <a:solidFill>
                  <a:srgbClr val="E6F0C3"/>
                </a:solidFill>
                <a:latin typeface="Source Sans Pro Light" panose="020B0403030403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l-NL"/>
              <a:t>Klikken om de ondertitelstijl van het model te bewerken</a:t>
            </a:r>
            <a:endParaRPr lang="nl-NL" dirty="0"/>
          </a:p>
        </p:txBody>
      </p:sp>
    </p:spTree>
    <p:extLst>
      <p:ext uri="{BB962C8B-B14F-4D97-AF65-F5344CB8AC3E}">
        <p14:creationId xmlns:p14="http://schemas.microsoft.com/office/powerpoint/2010/main" val="278480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 titel groen">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09CB1285-E354-7A47-A106-562C70A27E00}"/>
              </a:ext>
            </a:extLst>
          </p:cNvPr>
          <p:cNvSpPr/>
          <p:nvPr userDrawn="1"/>
        </p:nvSpPr>
        <p:spPr>
          <a:xfrm rot="10800000" flipH="1">
            <a:off x="0" y="0"/>
            <a:ext cx="21115230" cy="12887325"/>
          </a:xfrm>
          <a:custGeom>
            <a:avLst/>
            <a:gdLst>
              <a:gd name="connsiteX0" fmla="*/ 0 w 21115230"/>
              <a:gd name="connsiteY0" fmla="*/ 12887325 h 12887325"/>
              <a:gd name="connsiteX1" fmla="*/ 21115230 w 21115230"/>
              <a:gd name="connsiteY1" fmla="*/ 12887325 h 12887325"/>
              <a:gd name="connsiteX2" fmla="*/ 21115230 w 21115230"/>
              <a:gd name="connsiteY2" fmla="*/ 1976529 h 12887325"/>
              <a:gd name="connsiteX3" fmla="*/ 19138700 w 21115230"/>
              <a:gd name="connsiteY3" fmla="*/ 0 h 12887325"/>
              <a:gd name="connsiteX4" fmla="*/ 0 w 21115230"/>
              <a:gd name="connsiteY4" fmla="*/ 0 h 1288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5230" h="12887325">
                <a:moveTo>
                  <a:pt x="0" y="12887325"/>
                </a:moveTo>
                <a:lnTo>
                  <a:pt x="21115230" y="12887325"/>
                </a:lnTo>
                <a:lnTo>
                  <a:pt x="21115230" y="1976529"/>
                </a:lnTo>
                <a:cubicBezTo>
                  <a:pt x="21115230" y="884922"/>
                  <a:pt x="20230306" y="0"/>
                  <a:pt x="19138700" y="0"/>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a:extLst>
              <a:ext uri="{FF2B5EF4-FFF2-40B4-BE49-F238E27FC236}">
                <a16:creationId xmlns:a16="http://schemas.microsoft.com/office/drawing/2014/main" id="{ACE32C6D-9857-DF49-BAB6-6D39AD24C4DD}"/>
              </a:ext>
            </a:extLst>
          </p:cNvPr>
          <p:cNvSpPr>
            <a:spLocks noGrp="1"/>
          </p:cNvSpPr>
          <p:nvPr>
            <p:ph type="title"/>
          </p:nvPr>
        </p:nvSpPr>
        <p:spPr>
          <a:xfrm>
            <a:off x="1663593" y="2170540"/>
            <a:ext cx="18029462" cy="5323079"/>
          </a:xfrm>
        </p:spPr>
        <p:txBody>
          <a:bodyPr anchor="b"/>
          <a:lstStyle>
            <a:lvl1pPr>
              <a:defRPr sz="10000">
                <a:solidFill>
                  <a:schemeClr val="bg1"/>
                </a:solidFill>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FBB6CCC-2A04-8648-A65E-2CCFA276F6D2}"/>
              </a:ext>
            </a:extLst>
          </p:cNvPr>
          <p:cNvSpPr>
            <a:spLocks noGrp="1"/>
          </p:cNvSpPr>
          <p:nvPr>
            <p:ph type="body" idx="1"/>
          </p:nvPr>
        </p:nvSpPr>
        <p:spPr>
          <a:xfrm>
            <a:off x="1663593" y="7929990"/>
            <a:ext cx="18029462" cy="2106107"/>
          </a:xfrm>
        </p:spPr>
        <p:txBody>
          <a:bodyPr/>
          <a:lstStyle>
            <a:lvl1pPr marL="0" indent="0">
              <a:buNone/>
              <a:defRPr sz="5000" b="0" i="0">
                <a:solidFill>
                  <a:srgbClr val="E6F0C3"/>
                </a:solidFill>
                <a:latin typeface="Source Sans Pro Light" panose="020B0403030403020204" pitchFamily="34" charset="77"/>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95402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kst met achtergrond 1">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05E7ECF9-1037-8946-AEC5-81DC272E251E}"/>
              </a:ext>
            </a:extLst>
          </p:cNvPr>
          <p:cNvSpPr/>
          <p:nvPr userDrawn="1"/>
        </p:nvSpPr>
        <p:spPr>
          <a:xfrm rot="10800000" flipH="1">
            <a:off x="0" y="0"/>
            <a:ext cx="21115230" cy="12887325"/>
          </a:xfrm>
          <a:custGeom>
            <a:avLst/>
            <a:gdLst>
              <a:gd name="connsiteX0" fmla="*/ 0 w 21115230"/>
              <a:gd name="connsiteY0" fmla="*/ 12887325 h 12887325"/>
              <a:gd name="connsiteX1" fmla="*/ 21115230 w 21115230"/>
              <a:gd name="connsiteY1" fmla="*/ 12887325 h 12887325"/>
              <a:gd name="connsiteX2" fmla="*/ 21115230 w 21115230"/>
              <a:gd name="connsiteY2" fmla="*/ 1976529 h 12887325"/>
              <a:gd name="connsiteX3" fmla="*/ 19138700 w 21115230"/>
              <a:gd name="connsiteY3" fmla="*/ 0 h 12887325"/>
              <a:gd name="connsiteX4" fmla="*/ 0 w 21115230"/>
              <a:gd name="connsiteY4" fmla="*/ 0 h 1288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5230" h="12887325">
                <a:moveTo>
                  <a:pt x="0" y="12887325"/>
                </a:moveTo>
                <a:lnTo>
                  <a:pt x="21115230" y="12887325"/>
                </a:lnTo>
                <a:lnTo>
                  <a:pt x="21115230" y="1976529"/>
                </a:lnTo>
                <a:cubicBezTo>
                  <a:pt x="21115230" y="884922"/>
                  <a:pt x="20230306" y="0"/>
                  <a:pt x="19138700" y="0"/>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2" name="Titel 1">
            <a:extLst>
              <a:ext uri="{FF2B5EF4-FFF2-40B4-BE49-F238E27FC236}">
                <a16:creationId xmlns:a16="http://schemas.microsoft.com/office/drawing/2014/main" id="{FCE9BFE9-CADD-2949-B7E9-3D84FA0A0817}"/>
              </a:ext>
            </a:extLst>
          </p:cNvPr>
          <p:cNvSpPr>
            <a:spLocks noGrp="1"/>
          </p:cNvSpPr>
          <p:nvPr>
            <p:ph type="title"/>
          </p:nvPr>
        </p:nvSpPr>
        <p:spPr>
          <a:xfrm>
            <a:off x="1676292" y="1971674"/>
            <a:ext cx="17954734" cy="1538549"/>
          </a:xfrm>
        </p:spPr>
        <p:txBody>
          <a:bodyPr/>
          <a:lstStyle>
            <a:lvl1pPr>
              <a:defRPr sz="80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9D13F030-E662-654E-8292-141D66960684}"/>
              </a:ext>
            </a:extLst>
          </p:cNvPr>
          <p:cNvSpPr>
            <a:spLocks noGrp="1"/>
          </p:cNvSpPr>
          <p:nvPr>
            <p:ph idx="1"/>
          </p:nvPr>
        </p:nvSpPr>
        <p:spPr>
          <a:xfrm>
            <a:off x="1676292" y="4057649"/>
            <a:ext cx="17954734" cy="7686677"/>
          </a:xfrm>
        </p:spPr>
        <p:txBody>
          <a:bodyPr/>
          <a:lstStyle>
            <a:lvl1pPr>
              <a:defRPr sz="4800"/>
            </a:lvl1pPr>
            <a:lvl2pPr>
              <a:defRPr sz="4200"/>
            </a:lvl2pPr>
            <a:lvl3pPr>
              <a:defRPr sz="4200"/>
            </a:lvl3pPr>
            <a:lvl4pPr>
              <a:defRPr sz="4200"/>
            </a:lvl4pPr>
            <a:lvl5pPr>
              <a:defRPr sz="4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02648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met achtergrond 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EBDAC3A-C6FC-2345-9F00-C0756447FC59}"/>
              </a:ext>
            </a:extLst>
          </p:cNvPr>
          <p:cNvSpPr/>
          <p:nvPr userDrawn="1"/>
        </p:nvSpPr>
        <p:spPr>
          <a:xfrm>
            <a:off x="0" y="2776451"/>
            <a:ext cx="24382413" cy="10939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2">
            <a:extLst>
              <a:ext uri="{FF2B5EF4-FFF2-40B4-BE49-F238E27FC236}">
                <a16:creationId xmlns:a16="http://schemas.microsoft.com/office/drawing/2014/main" id="{74EB4C37-9005-234D-B032-068E4B554075}"/>
              </a:ext>
            </a:extLst>
          </p:cNvPr>
          <p:cNvSpPr>
            <a:spLocks noGrp="1"/>
          </p:cNvSpPr>
          <p:nvPr>
            <p:ph idx="1"/>
          </p:nvPr>
        </p:nvSpPr>
        <p:spPr>
          <a:xfrm>
            <a:off x="1676292" y="5871729"/>
            <a:ext cx="21029830" cy="6701272"/>
          </a:xfrm>
        </p:spPr>
        <p:txBody>
          <a:bodyPr/>
          <a:lstStyle>
            <a:lvl1pPr>
              <a:defRPr sz="4800"/>
            </a:lvl1pPr>
            <a:lvl2pPr>
              <a:defRPr sz="4200"/>
            </a:lvl2pPr>
            <a:lvl3pPr>
              <a:defRPr sz="4200"/>
            </a:lvl3pPr>
            <a:lvl4pPr>
              <a:defRPr sz="4200"/>
            </a:lvl4pPr>
            <a:lvl5pPr>
              <a:defRPr sz="4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tel 8">
            <a:extLst>
              <a:ext uri="{FF2B5EF4-FFF2-40B4-BE49-F238E27FC236}">
                <a16:creationId xmlns:a16="http://schemas.microsoft.com/office/drawing/2014/main" id="{CF867A16-802A-474E-9572-4B62C2380E79}"/>
              </a:ext>
            </a:extLst>
          </p:cNvPr>
          <p:cNvSpPr>
            <a:spLocks noGrp="1"/>
          </p:cNvSpPr>
          <p:nvPr>
            <p:ph type="title"/>
          </p:nvPr>
        </p:nvSpPr>
        <p:spPr>
          <a:xfrm>
            <a:off x="1676293" y="3877056"/>
            <a:ext cx="21029830" cy="1452444"/>
          </a:xfrm>
        </p:spPr>
        <p:txBody>
          <a:bodyPr/>
          <a:lstStyle/>
          <a:p>
            <a:r>
              <a:rPr lang="nl-NL"/>
              <a:t>Klik om stijl te bewerken</a:t>
            </a:r>
            <a:endParaRPr lang="nl-NL" dirty="0"/>
          </a:p>
        </p:txBody>
      </p:sp>
    </p:spTree>
    <p:extLst>
      <p:ext uri="{BB962C8B-B14F-4D97-AF65-F5344CB8AC3E}">
        <p14:creationId xmlns:p14="http://schemas.microsoft.com/office/powerpoint/2010/main" val="283539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2 kolommen achtergron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C60704C-8F54-6E4F-BA89-55B5CED9AC96}"/>
              </a:ext>
            </a:extLst>
          </p:cNvPr>
          <p:cNvSpPr/>
          <p:nvPr userDrawn="1"/>
        </p:nvSpPr>
        <p:spPr>
          <a:xfrm>
            <a:off x="0" y="2776451"/>
            <a:ext cx="24382413" cy="10939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211454E-8167-6A44-8AC9-3ADBE5E18F6B}"/>
              </a:ext>
            </a:extLst>
          </p:cNvPr>
          <p:cNvSpPr>
            <a:spLocks noGrp="1"/>
          </p:cNvSpPr>
          <p:nvPr>
            <p:ph type="title"/>
          </p:nvPr>
        </p:nvSpPr>
        <p:spPr>
          <a:xfrm>
            <a:off x="1676291" y="3877056"/>
            <a:ext cx="21029831" cy="1452444"/>
          </a:xfr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5607DAEF-479D-E749-AB01-B7AEDA49C40A}"/>
              </a:ext>
            </a:extLst>
          </p:cNvPr>
          <p:cNvSpPr>
            <a:spLocks noGrp="1"/>
          </p:cNvSpPr>
          <p:nvPr>
            <p:ph sz="half" idx="1"/>
          </p:nvPr>
        </p:nvSpPr>
        <p:spPr>
          <a:xfrm>
            <a:off x="1676291" y="5871730"/>
            <a:ext cx="10362526" cy="67012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84DC5A18-E291-B94B-A414-E1357C0AABF4}"/>
              </a:ext>
            </a:extLst>
          </p:cNvPr>
          <p:cNvSpPr>
            <a:spLocks noGrp="1"/>
          </p:cNvSpPr>
          <p:nvPr>
            <p:ph sz="half" idx="2"/>
          </p:nvPr>
        </p:nvSpPr>
        <p:spPr>
          <a:xfrm>
            <a:off x="12343596" y="5871730"/>
            <a:ext cx="10362526" cy="67012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4719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eld klein en tekst">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C156727-32FF-2A4B-BEE4-AA45369470B0}"/>
              </a:ext>
            </a:extLst>
          </p:cNvPr>
          <p:cNvSpPr>
            <a:spLocks noGrp="1"/>
          </p:cNvSpPr>
          <p:nvPr>
            <p:ph type="pic" sz="quarter" idx="10" hasCustomPrompt="1"/>
          </p:nvPr>
        </p:nvSpPr>
        <p:spPr>
          <a:xfrm>
            <a:off x="0" y="2"/>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2"/>
            <a:srcRect/>
            <a:tile tx="-5080000" ty="0" sx="100000" sy="100000" flip="none" algn="tl"/>
          </a:blipFill>
        </p:spPr>
        <p:txBody>
          <a:bodyPr wrap="square" lIns="432000" tIns="432000" bIns="468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sz="20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a:pPr>
            <a:r>
              <a:rPr lang="nl-NL" dirty="0"/>
              <a:t>Plaats hier je eigen afbeelding</a:t>
            </a:r>
          </a:p>
        </p:txBody>
      </p:sp>
      <p:sp>
        <p:nvSpPr>
          <p:cNvPr id="2" name="Titel 1">
            <a:extLst>
              <a:ext uri="{FF2B5EF4-FFF2-40B4-BE49-F238E27FC236}">
                <a16:creationId xmlns:a16="http://schemas.microsoft.com/office/drawing/2014/main" id="{FCE9BFE9-CADD-2949-B7E9-3D84FA0A0817}"/>
              </a:ext>
            </a:extLst>
          </p:cNvPr>
          <p:cNvSpPr>
            <a:spLocks noGrp="1"/>
          </p:cNvSpPr>
          <p:nvPr>
            <p:ph type="title"/>
          </p:nvPr>
        </p:nvSpPr>
        <p:spPr>
          <a:xfrm>
            <a:off x="5600700" y="1971674"/>
            <a:ext cx="15514528" cy="1538549"/>
          </a:xfrm>
        </p:spPr>
        <p:txBody>
          <a:bodyPr/>
          <a:lstStyle>
            <a:lvl1pPr>
              <a:defRPr sz="80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9D13F030-E662-654E-8292-141D66960684}"/>
              </a:ext>
            </a:extLst>
          </p:cNvPr>
          <p:cNvSpPr>
            <a:spLocks noGrp="1"/>
          </p:cNvSpPr>
          <p:nvPr>
            <p:ph idx="1"/>
          </p:nvPr>
        </p:nvSpPr>
        <p:spPr>
          <a:xfrm>
            <a:off x="5600700" y="4057649"/>
            <a:ext cx="15514528" cy="8343901"/>
          </a:xfrm>
        </p:spPr>
        <p:txBody>
          <a:bodyPr/>
          <a:lstStyle>
            <a:lvl1pPr>
              <a:defRPr sz="4800"/>
            </a:lvl1pPr>
            <a:lvl2pPr>
              <a:defRPr sz="4200"/>
            </a:lvl2pPr>
            <a:lvl3pPr>
              <a:defRPr sz="4200"/>
            </a:lvl3pPr>
            <a:lvl4pPr>
              <a:defRPr sz="4200"/>
            </a:lvl4pPr>
            <a:lvl5pPr>
              <a:defRPr sz="4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658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groot beeld blauw">
    <p:bg>
      <p:bgPr>
        <a:solidFill>
          <a:schemeClr val="bg1"/>
        </a:solidFill>
        <a:effectLst/>
      </p:bgPr>
    </p:bg>
    <p:spTree>
      <p:nvGrpSpPr>
        <p:cNvPr id="1" name=""/>
        <p:cNvGrpSpPr/>
        <p:nvPr/>
      </p:nvGrpSpPr>
      <p:grpSpPr>
        <a:xfrm>
          <a:off x="0" y="0"/>
          <a:ext cx="0" cy="0"/>
          <a:chOff x="0" y="0"/>
          <a:chExt cx="0" cy="0"/>
        </a:xfrm>
      </p:grpSpPr>
      <p:sp>
        <p:nvSpPr>
          <p:cNvPr id="30" name="Vrije vorm 29">
            <a:extLst>
              <a:ext uri="{FF2B5EF4-FFF2-40B4-BE49-F238E27FC236}">
                <a16:creationId xmlns:a16="http://schemas.microsoft.com/office/drawing/2014/main" id="{FCA39821-15E4-564E-8073-9CD2DA44FD2E}"/>
              </a:ext>
            </a:extLst>
          </p:cNvPr>
          <p:cNvSpPr/>
          <p:nvPr userDrawn="1"/>
        </p:nvSpPr>
        <p:spPr>
          <a:xfrm rot="16200000">
            <a:off x="15832195" y="3560751"/>
            <a:ext cx="6481134" cy="10619301"/>
          </a:xfrm>
          <a:custGeom>
            <a:avLst/>
            <a:gdLst>
              <a:gd name="connsiteX0" fmla="*/ 6481134 w 6481134"/>
              <a:gd name="connsiteY0" fmla="*/ 1080212 h 10619301"/>
              <a:gd name="connsiteX1" fmla="*/ 6481134 w 6481134"/>
              <a:gd name="connsiteY1" fmla="*/ 10619301 h 10619301"/>
              <a:gd name="connsiteX2" fmla="*/ 0 w 6481134"/>
              <a:gd name="connsiteY2" fmla="*/ 10619300 h 10619301"/>
              <a:gd name="connsiteX3" fmla="*/ 1 w 6481134"/>
              <a:gd name="connsiteY3" fmla="*/ 1080212 h 10619301"/>
              <a:gd name="connsiteX4" fmla="*/ 1080211 w 6481134"/>
              <a:gd name="connsiteY4" fmla="*/ 0 h 10619301"/>
              <a:gd name="connsiteX5" fmla="*/ 5400924 w 6481134"/>
              <a:gd name="connsiteY5" fmla="*/ 0 h 10619301"/>
              <a:gd name="connsiteX6" fmla="*/ 6481134 w 6481134"/>
              <a:gd name="connsiteY6" fmla="*/ 1080212 h 1061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1134" h="10619301">
                <a:moveTo>
                  <a:pt x="6481134" y="1080212"/>
                </a:moveTo>
                <a:lnTo>
                  <a:pt x="6481134" y="10619301"/>
                </a:lnTo>
                <a:lnTo>
                  <a:pt x="0" y="10619300"/>
                </a:lnTo>
                <a:lnTo>
                  <a:pt x="1" y="1080212"/>
                </a:lnTo>
                <a:cubicBezTo>
                  <a:pt x="1" y="483628"/>
                  <a:pt x="483627" y="0"/>
                  <a:pt x="1080211" y="0"/>
                </a:cubicBezTo>
                <a:lnTo>
                  <a:pt x="5400924" y="0"/>
                </a:lnTo>
                <a:cubicBezTo>
                  <a:pt x="5997507" y="0"/>
                  <a:pt x="6481134" y="483628"/>
                  <a:pt x="6481134" y="108021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29" name="Tijdelijke aanduiding voor afbeelding 28">
            <a:extLst>
              <a:ext uri="{FF2B5EF4-FFF2-40B4-BE49-F238E27FC236}">
                <a16:creationId xmlns:a16="http://schemas.microsoft.com/office/drawing/2014/main" id="{2CBAA512-BC5C-8647-A090-3F6A55002919}"/>
              </a:ext>
            </a:extLst>
          </p:cNvPr>
          <p:cNvSpPr>
            <a:spLocks noGrp="1"/>
          </p:cNvSpPr>
          <p:nvPr>
            <p:ph type="pic" sz="quarter" idx="11" hasCustomPrompt="1"/>
          </p:nvPr>
        </p:nvSpPr>
        <p:spPr>
          <a:xfrm>
            <a:off x="0" y="1587"/>
            <a:ext cx="19729450" cy="13714413"/>
          </a:xfrm>
          <a:custGeom>
            <a:avLst/>
            <a:gdLst>
              <a:gd name="connsiteX0" fmla="*/ 0 w 19729450"/>
              <a:gd name="connsiteY0" fmla="*/ 0 h 13714413"/>
              <a:gd name="connsiteX1" fmla="*/ 19729450 w 19729450"/>
              <a:gd name="connsiteY1" fmla="*/ 0 h 13714413"/>
              <a:gd name="connsiteX2" fmla="*/ 19729450 w 19729450"/>
              <a:gd name="connsiteY2" fmla="*/ 5628248 h 13714413"/>
              <a:gd name="connsiteX3" fmla="*/ 14843323 w 19729450"/>
              <a:gd name="connsiteY3" fmla="*/ 5628248 h 13714413"/>
              <a:gd name="connsiteX4" fmla="*/ 13763111 w 19729450"/>
              <a:gd name="connsiteY4" fmla="*/ 6708458 h 13714413"/>
              <a:gd name="connsiteX5" fmla="*/ 13763112 w 19729450"/>
              <a:gd name="connsiteY5" fmla="*/ 11029171 h 13714413"/>
              <a:gd name="connsiteX6" fmla="*/ 14843324 w 19729450"/>
              <a:gd name="connsiteY6" fmla="*/ 12109381 h 13714413"/>
              <a:gd name="connsiteX7" fmla="*/ 19729450 w 19729450"/>
              <a:gd name="connsiteY7" fmla="*/ 12109381 h 13714413"/>
              <a:gd name="connsiteX8" fmla="*/ 19729450 w 19729450"/>
              <a:gd name="connsiteY8" fmla="*/ 13714413 h 13714413"/>
              <a:gd name="connsiteX9" fmla="*/ 0 w 19729450"/>
              <a:gd name="connsiteY9" fmla="*/ 13714413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29450" h="13714413">
                <a:moveTo>
                  <a:pt x="0" y="0"/>
                </a:moveTo>
                <a:lnTo>
                  <a:pt x="19729450" y="0"/>
                </a:lnTo>
                <a:lnTo>
                  <a:pt x="19729450" y="5628248"/>
                </a:lnTo>
                <a:lnTo>
                  <a:pt x="14843323" y="5628248"/>
                </a:lnTo>
                <a:cubicBezTo>
                  <a:pt x="14246739" y="5628248"/>
                  <a:pt x="13763111" y="6111875"/>
                  <a:pt x="13763111" y="6708458"/>
                </a:cubicBezTo>
                <a:lnTo>
                  <a:pt x="13763112" y="11029171"/>
                </a:lnTo>
                <a:cubicBezTo>
                  <a:pt x="13763112" y="11625755"/>
                  <a:pt x="14246740" y="12109381"/>
                  <a:pt x="14843324" y="12109381"/>
                </a:cubicBezTo>
                <a:lnTo>
                  <a:pt x="19729450" y="12109381"/>
                </a:lnTo>
                <a:lnTo>
                  <a:pt x="19729450" y="13714413"/>
                </a:lnTo>
                <a:lnTo>
                  <a:pt x="0" y="13714413"/>
                </a:lnTo>
                <a:close/>
              </a:path>
            </a:pathLst>
          </a:custGeom>
          <a:blipFill>
            <a:blip r:embed="rId2"/>
            <a:stretch>
              <a:fillRect/>
            </a:stretch>
          </a:blipFill>
        </p:spPr>
        <p:txBody>
          <a:bodyPr wrap="square" lIns="216000" tIns="3600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Tx/>
              <a:buNone/>
              <a:tabLst/>
              <a:defRPr sz="22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Char char="•"/>
              <a:tabLst/>
              <a:defRPr/>
            </a:pPr>
            <a:r>
              <a:rPr lang="nl-NL" dirty="0"/>
              <a:t>Plaats hier je afbeelding</a:t>
            </a:r>
          </a:p>
        </p:txBody>
      </p:sp>
      <p:sp>
        <p:nvSpPr>
          <p:cNvPr id="14" name="Titel 1">
            <a:extLst>
              <a:ext uri="{FF2B5EF4-FFF2-40B4-BE49-F238E27FC236}">
                <a16:creationId xmlns:a16="http://schemas.microsoft.com/office/drawing/2014/main" id="{D648000F-4A6C-B74A-82D8-423897EDED59}"/>
              </a:ext>
            </a:extLst>
          </p:cNvPr>
          <p:cNvSpPr>
            <a:spLocks noGrp="1"/>
          </p:cNvSpPr>
          <p:nvPr>
            <p:ph type="ctrTitle"/>
          </p:nvPr>
        </p:nvSpPr>
        <p:spPr>
          <a:xfrm>
            <a:off x="15316242" y="6526303"/>
            <a:ext cx="7095525" cy="2638270"/>
          </a:xfrm>
        </p:spPr>
        <p:txBody>
          <a:bodyPr anchor="b"/>
          <a:lstStyle>
            <a:lvl1pPr algn="l">
              <a:defRPr sz="8800">
                <a:solidFill>
                  <a:schemeClr val="bg1"/>
                </a:solidFill>
              </a:defRPr>
            </a:lvl1pPr>
          </a:lstStyle>
          <a:p>
            <a:r>
              <a:rPr lang="en-US"/>
              <a:t>Click to edit Master title style</a:t>
            </a:r>
            <a:endParaRPr lang="nl-NL" dirty="0"/>
          </a:p>
        </p:txBody>
      </p:sp>
      <p:sp>
        <p:nvSpPr>
          <p:cNvPr id="15" name="Ondertitel 2">
            <a:extLst>
              <a:ext uri="{FF2B5EF4-FFF2-40B4-BE49-F238E27FC236}">
                <a16:creationId xmlns:a16="http://schemas.microsoft.com/office/drawing/2014/main" id="{BE8E8B66-B06B-814F-83E5-A34E193081DD}"/>
              </a:ext>
            </a:extLst>
          </p:cNvPr>
          <p:cNvSpPr>
            <a:spLocks noGrp="1"/>
          </p:cNvSpPr>
          <p:nvPr>
            <p:ph type="subTitle" idx="1"/>
          </p:nvPr>
        </p:nvSpPr>
        <p:spPr>
          <a:xfrm>
            <a:off x="15316242" y="9653370"/>
            <a:ext cx="7095525" cy="1364106"/>
          </a:xfrm>
        </p:spPr>
        <p:txBody>
          <a:bodyPr anchor="t">
            <a:normAutofit/>
          </a:bodyPr>
          <a:lstStyle>
            <a:lvl1pPr marL="0" indent="0" algn="l">
              <a:buNone/>
              <a:defRPr sz="4000" b="0" i="0">
                <a:solidFill>
                  <a:schemeClr val="accent5"/>
                </a:solidFill>
                <a:latin typeface="Source Sans Pro Light" panose="020B0403030403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NL" dirty="0"/>
          </a:p>
        </p:txBody>
      </p:sp>
    </p:spTree>
    <p:extLst>
      <p:ext uri="{BB962C8B-B14F-4D97-AF65-F5344CB8AC3E}">
        <p14:creationId xmlns:p14="http://schemas.microsoft.com/office/powerpoint/2010/main" val="50302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eld groot en tekst">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D9FAACD2-3B0A-5946-864A-BDD3A3E31FD2}"/>
              </a:ext>
            </a:extLst>
          </p:cNvPr>
          <p:cNvSpPr>
            <a:spLocks noGrp="1"/>
          </p:cNvSpPr>
          <p:nvPr>
            <p:ph type="pic" sz="quarter" idx="10" hasCustomPrompt="1"/>
          </p:nvPr>
        </p:nvSpPr>
        <p:spPr>
          <a:xfrm>
            <a:off x="-15218" y="0"/>
            <a:ext cx="8639176" cy="12887324"/>
          </a:xfrm>
          <a:custGeom>
            <a:avLst/>
            <a:gdLst>
              <a:gd name="connsiteX0" fmla="*/ 0 w 8639176"/>
              <a:gd name="connsiteY0" fmla="*/ 0 h 12887324"/>
              <a:gd name="connsiteX1" fmla="*/ 4319588 w 8639176"/>
              <a:gd name="connsiteY1" fmla="*/ 0 h 12887324"/>
              <a:gd name="connsiteX2" fmla="*/ 4319588 w 8639176"/>
              <a:gd name="connsiteY2" fmla="*/ 1 h 12887324"/>
              <a:gd name="connsiteX3" fmla="*/ 8639176 w 8639176"/>
              <a:gd name="connsiteY3" fmla="*/ 1 h 12887324"/>
              <a:gd name="connsiteX4" fmla="*/ 8639176 w 8639176"/>
              <a:gd name="connsiteY4" fmla="*/ 11462514 h 12887324"/>
              <a:gd name="connsiteX5" fmla="*/ 7214366 w 8639176"/>
              <a:gd name="connsiteY5" fmla="*/ 12887324 h 12887324"/>
              <a:gd name="connsiteX6" fmla="*/ 4319588 w 8639176"/>
              <a:gd name="connsiteY6" fmla="*/ 12887324 h 12887324"/>
              <a:gd name="connsiteX7" fmla="*/ 0 w 8639176"/>
              <a:gd name="connsiteY7" fmla="*/ 12887324 h 1288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9176" h="12887324">
                <a:moveTo>
                  <a:pt x="0" y="0"/>
                </a:moveTo>
                <a:lnTo>
                  <a:pt x="4319588" y="0"/>
                </a:lnTo>
                <a:lnTo>
                  <a:pt x="4319588" y="1"/>
                </a:lnTo>
                <a:lnTo>
                  <a:pt x="8639176" y="1"/>
                </a:lnTo>
                <a:lnTo>
                  <a:pt x="8639176" y="11462514"/>
                </a:lnTo>
                <a:cubicBezTo>
                  <a:pt x="8639176" y="12249415"/>
                  <a:pt x="8001267" y="12887324"/>
                  <a:pt x="7214366" y="12887324"/>
                </a:cubicBezTo>
                <a:lnTo>
                  <a:pt x="4319588" y="12887324"/>
                </a:lnTo>
                <a:lnTo>
                  <a:pt x="0" y="12887324"/>
                </a:lnTo>
                <a:close/>
              </a:path>
            </a:pathLst>
          </a:custGeom>
          <a:blipFill dpi="0" rotWithShape="1">
            <a:blip r:embed="rId2"/>
            <a:srcRect/>
            <a:tile tx="-5080000" ty="0" sx="100000" sy="100000" flip="none" algn="tl"/>
          </a:blipFill>
        </p:spPr>
        <p:txBody>
          <a:bodyPr wrap="square" lIns="432000" tIns="432000" bIns="468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sz="20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a:pPr>
            <a:r>
              <a:rPr lang="nl-NL" dirty="0"/>
              <a:t>Plaats hier je eigen afbeelding</a:t>
            </a:r>
          </a:p>
        </p:txBody>
      </p:sp>
      <p:sp>
        <p:nvSpPr>
          <p:cNvPr id="2" name="Titel 1">
            <a:extLst>
              <a:ext uri="{FF2B5EF4-FFF2-40B4-BE49-F238E27FC236}">
                <a16:creationId xmlns:a16="http://schemas.microsoft.com/office/drawing/2014/main" id="{FCE9BFE9-CADD-2949-B7E9-3D84FA0A0817}"/>
              </a:ext>
            </a:extLst>
          </p:cNvPr>
          <p:cNvSpPr>
            <a:spLocks noGrp="1"/>
          </p:cNvSpPr>
          <p:nvPr>
            <p:ph type="title"/>
          </p:nvPr>
        </p:nvSpPr>
        <p:spPr>
          <a:xfrm>
            <a:off x="9902282" y="2207942"/>
            <a:ext cx="11212945" cy="2616732"/>
          </a:xfrm>
        </p:spPr>
        <p:txBody>
          <a:bodyPr/>
          <a:lstStyle>
            <a:lvl1pPr>
              <a:defRPr sz="80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9D13F030-E662-654E-8292-141D66960684}"/>
              </a:ext>
            </a:extLst>
          </p:cNvPr>
          <p:cNvSpPr>
            <a:spLocks noGrp="1"/>
          </p:cNvSpPr>
          <p:nvPr>
            <p:ph idx="1"/>
          </p:nvPr>
        </p:nvSpPr>
        <p:spPr>
          <a:xfrm>
            <a:off x="9902282" y="5372099"/>
            <a:ext cx="11212945" cy="7029451"/>
          </a:xfrm>
        </p:spPr>
        <p:txBody>
          <a:bodyPr/>
          <a:lstStyle>
            <a:lvl1pPr>
              <a:defRPr sz="4800"/>
            </a:lvl1pPr>
            <a:lvl2pPr>
              <a:defRPr sz="4200"/>
            </a:lvl2pPr>
            <a:lvl3pPr>
              <a:defRPr sz="4200"/>
            </a:lvl3pPr>
            <a:lvl4pPr>
              <a:defRPr sz="4200"/>
            </a:lvl4pPr>
            <a:lvl5pPr>
              <a:defRPr sz="4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73692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74EB4C37-9005-234D-B032-068E4B554075}"/>
              </a:ext>
            </a:extLst>
          </p:cNvPr>
          <p:cNvSpPr>
            <a:spLocks noGrp="1"/>
          </p:cNvSpPr>
          <p:nvPr>
            <p:ph idx="1"/>
          </p:nvPr>
        </p:nvSpPr>
        <p:spPr>
          <a:xfrm>
            <a:off x="1676292" y="4739951"/>
            <a:ext cx="21029830" cy="7833050"/>
          </a:xfrm>
        </p:spPr>
        <p:txBody>
          <a:bodyPr/>
          <a:lstStyle>
            <a:lvl1pPr>
              <a:defRPr sz="4800"/>
            </a:lvl1pPr>
            <a:lvl2pPr>
              <a:defRPr sz="4200"/>
            </a:lvl2pPr>
            <a:lvl3pPr>
              <a:defRPr sz="4200"/>
            </a:lvl3pPr>
            <a:lvl4pPr>
              <a:defRPr sz="4200"/>
            </a:lvl4pPr>
            <a:lvl5pPr>
              <a:defRPr sz="4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tel 8">
            <a:extLst>
              <a:ext uri="{FF2B5EF4-FFF2-40B4-BE49-F238E27FC236}">
                <a16:creationId xmlns:a16="http://schemas.microsoft.com/office/drawing/2014/main" id="{CF867A16-802A-474E-9572-4B62C2380E79}"/>
              </a:ext>
            </a:extLst>
          </p:cNvPr>
          <p:cNvSpPr>
            <a:spLocks noGrp="1"/>
          </p:cNvSpPr>
          <p:nvPr>
            <p:ph type="title"/>
          </p:nvPr>
        </p:nvSpPr>
        <p:spPr>
          <a:xfrm>
            <a:off x="1676293" y="2776451"/>
            <a:ext cx="21029830" cy="1452444"/>
          </a:xfrm>
        </p:spPr>
        <p:txBody>
          <a:bodyPr/>
          <a:lstStyle/>
          <a:p>
            <a:r>
              <a:rPr lang="nl-NL"/>
              <a:t>Klik om stijl te bewerken</a:t>
            </a:r>
            <a:endParaRPr lang="nl-NL" dirty="0"/>
          </a:p>
        </p:txBody>
      </p:sp>
    </p:spTree>
    <p:extLst>
      <p:ext uri="{BB962C8B-B14F-4D97-AF65-F5344CB8AC3E}">
        <p14:creationId xmlns:p14="http://schemas.microsoft.com/office/powerpoint/2010/main" val="423482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1454E-8167-6A44-8AC9-3ADBE5E18F6B}"/>
              </a:ext>
            </a:extLst>
          </p:cNvPr>
          <p:cNvSpPr>
            <a:spLocks noGrp="1"/>
          </p:cNvSpPr>
          <p:nvPr>
            <p:ph type="title"/>
          </p:nvPr>
        </p:nvSpPr>
        <p:spPr>
          <a:xfrm>
            <a:off x="1676291" y="2776451"/>
            <a:ext cx="21029831" cy="1452444"/>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607DAEF-479D-E749-AB01-B7AEDA49C40A}"/>
              </a:ext>
            </a:extLst>
          </p:cNvPr>
          <p:cNvSpPr>
            <a:spLocks noGrp="1"/>
          </p:cNvSpPr>
          <p:nvPr>
            <p:ph sz="half" idx="1"/>
          </p:nvPr>
        </p:nvSpPr>
        <p:spPr>
          <a:xfrm>
            <a:off x="1676291" y="4739952"/>
            <a:ext cx="10362526" cy="761397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84DC5A18-E291-B94B-A414-E1357C0AABF4}"/>
              </a:ext>
            </a:extLst>
          </p:cNvPr>
          <p:cNvSpPr>
            <a:spLocks noGrp="1"/>
          </p:cNvSpPr>
          <p:nvPr>
            <p:ph sz="half" idx="2"/>
          </p:nvPr>
        </p:nvSpPr>
        <p:spPr>
          <a:xfrm>
            <a:off x="12343596" y="4739952"/>
            <a:ext cx="10362526" cy="761397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36120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Geen opmaak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06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Geen opmaa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24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ssentitel blauw">
    <p:bg>
      <p:bgPr>
        <a:solidFill>
          <a:schemeClr val="bg1"/>
        </a:solidFill>
        <a:effectLst/>
      </p:bgPr>
    </p:bg>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C511A84F-A3DF-EC46-B2B0-0A995F0E6D7C}"/>
              </a:ext>
            </a:extLst>
          </p:cNvPr>
          <p:cNvSpPr>
            <a:spLocks noGrp="1"/>
          </p:cNvSpPr>
          <p:nvPr>
            <p:ph type="pic" sz="quarter" idx="10" hasCustomPrompt="1"/>
          </p:nvPr>
        </p:nvSpPr>
        <p:spPr>
          <a:xfrm>
            <a:off x="0" y="0"/>
            <a:ext cx="24382412" cy="13716000"/>
          </a:xfrm>
          <a:custGeom>
            <a:avLst/>
            <a:gdLst>
              <a:gd name="connsiteX0" fmla="*/ 0 w 24382412"/>
              <a:gd name="connsiteY0" fmla="*/ 10605883 h 13716000"/>
              <a:gd name="connsiteX1" fmla="*/ 1236930 w 24382412"/>
              <a:gd name="connsiteY1" fmla="*/ 10605883 h 13716000"/>
              <a:gd name="connsiteX2" fmla="*/ 1236930 w 24382412"/>
              <a:gd name="connsiteY2" fmla="*/ 10888747 h 13716000"/>
              <a:gd name="connsiteX3" fmla="*/ 3239073 w 24382412"/>
              <a:gd name="connsiteY3" fmla="*/ 12890889 h 13716000"/>
              <a:gd name="connsiteX4" fmla="*/ 24382412 w 24382412"/>
              <a:gd name="connsiteY4" fmla="*/ 12890889 h 13716000"/>
              <a:gd name="connsiteX5" fmla="*/ 24382412 w 24382412"/>
              <a:gd name="connsiteY5" fmla="*/ 13716000 h 13716000"/>
              <a:gd name="connsiteX6" fmla="*/ 0 w 24382412"/>
              <a:gd name="connsiteY6" fmla="*/ 13716000 h 13716000"/>
              <a:gd name="connsiteX7" fmla="*/ 0 w 24382412"/>
              <a:gd name="connsiteY7" fmla="*/ 0 h 13716000"/>
              <a:gd name="connsiteX8" fmla="*/ 1236930 w 24382412"/>
              <a:gd name="connsiteY8" fmla="*/ 0 h 13716000"/>
              <a:gd name="connsiteX9" fmla="*/ 1236930 w 24382412"/>
              <a:gd name="connsiteY9" fmla="*/ 3585883 h 13716000"/>
              <a:gd name="connsiteX10" fmla="*/ 0 w 24382412"/>
              <a:gd name="connsiteY10" fmla="*/ 3585883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2412" h="13716000">
                <a:moveTo>
                  <a:pt x="0" y="10605883"/>
                </a:moveTo>
                <a:lnTo>
                  <a:pt x="1236930" y="10605883"/>
                </a:lnTo>
                <a:lnTo>
                  <a:pt x="1236930" y="10888747"/>
                </a:lnTo>
                <a:cubicBezTo>
                  <a:pt x="1236930" y="11994499"/>
                  <a:pt x="2133320" y="12890889"/>
                  <a:pt x="3239073" y="12890889"/>
                </a:cubicBezTo>
                <a:lnTo>
                  <a:pt x="24382412" y="12890889"/>
                </a:lnTo>
                <a:lnTo>
                  <a:pt x="24382412" y="13716000"/>
                </a:lnTo>
                <a:lnTo>
                  <a:pt x="0" y="13716000"/>
                </a:lnTo>
                <a:close/>
                <a:moveTo>
                  <a:pt x="0" y="0"/>
                </a:moveTo>
                <a:lnTo>
                  <a:pt x="1236930" y="0"/>
                </a:lnTo>
                <a:lnTo>
                  <a:pt x="1236930" y="3585883"/>
                </a:lnTo>
                <a:lnTo>
                  <a:pt x="0" y="358588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lIns="540000" tIns="36000" rIns="630000" bIns="288000" anchor="b">
            <a:noAutofit/>
          </a:bodyPr>
          <a:lstStyle>
            <a:lvl1pPr algn="r">
              <a:buFontTx/>
              <a:buNone/>
              <a:defRPr sz="2000">
                <a:solidFill>
                  <a:schemeClr val="bg1"/>
                </a:solidFill>
              </a:defRPr>
            </a:lvl1pPr>
          </a:lstStyle>
          <a:p>
            <a:r>
              <a:rPr lang="nl-NL" dirty="0"/>
              <a:t>Plaats hier je eigen afbeelding</a:t>
            </a:r>
          </a:p>
        </p:txBody>
      </p:sp>
      <p:sp>
        <p:nvSpPr>
          <p:cNvPr id="35" name="Rechthoek met aan één zijde afgeronde hoeken 34">
            <a:extLst>
              <a:ext uri="{FF2B5EF4-FFF2-40B4-BE49-F238E27FC236}">
                <a16:creationId xmlns:a16="http://schemas.microsoft.com/office/drawing/2014/main" id="{0E904331-86B4-694D-930B-A736FF80CB76}"/>
              </a:ext>
            </a:extLst>
          </p:cNvPr>
          <p:cNvSpPr/>
          <p:nvPr userDrawn="1"/>
        </p:nvSpPr>
        <p:spPr>
          <a:xfrm rot="5400000">
            <a:off x="7110000" y="-3524117"/>
            <a:ext cx="7020000" cy="21240000"/>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6388DBFB-6218-7546-A6B3-966F9030E05E}"/>
              </a:ext>
            </a:extLst>
          </p:cNvPr>
          <p:cNvSpPr>
            <a:spLocks noGrp="1"/>
          </p:cNvSpPr>
          <p:nvPr>
            <p:ph type="ctrTitle"/>
          </p:nvPr>
        </p:nvSpPr>
        <p:spPr>
          <a:xfrm>
            <a:off x="2482536" y="4500282"/>
            <a:ext cx="16786366" cy="2868348"/>
          </a:xfrm>
        </p:spPr>
        <p:txBody>
          <a:bodyPr anchor="b"/>
          <a:lstStyle>
            <a:lvl1pPr algn="l">
              <a:defRPr sz="10000">
                <a:solidFill>
                  <a:schemeClr val="bg1"/>
                </a:solidFill>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749BB775-1D1A-C241-BAB1-193D38932EDA}"/>
              </a:ext>
            </a:extLst>
          </p:cNvPr>
          <p:cNvSpPr>
            <a:spLocks noGrp="1"/>
          </p:cNvSpPr>
          <p:nvPr>
            <p:ph type="subTitle" idx="1"/>
          </p:nvPr>
        </p:nvSpPr>
        <p:spPr>
          <a:xfrm>
            <a:off x="2482536" y="7763436"/>
            <a:ext cx="16786366" cy="1810871"/>
          </a:xfrm>
        </p:spPr>
        <p:txBody>
          <a:bodyPr>
            <a:normAutofit/>
          </a:bodyPr>
          <a:lstStyle>
            <a:lvl1pPr marL="0" indent="0" algn="l">
              <a:buNone/>
              <a:defRPr sz="5000" b="0" i="0">
                <a:solidFill>
                  <a:srgbClr val="BEE6EB"/>
                </a:solidFill>
                <a:latin typeface="Source Sans Pro Light" panose="020B0403030403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NL" dirty="0"/>
          </a:p>
        </p:txBody>
      </p:sp>
    </p:spTree>
    <p:extLst>
      <p:ext uri="{BB962C8B-B14F-4D97-AF65-F5344CB8AC3E}">
        <p14:creationId xmlns:p14="http://schemas.microsoft.com/office/powerpoint/2010/main" val="189497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 titel blauw">
    <p:spTree>
      <p:nvGrpSpPr>
        <p:cNvPr id="1" name=""/>
        <p:cNvGrpSpPr/>
        <p:nvPr/>
      </p:nvGrpSpPr>
      <p:grpSpPr>
        <a:xfrm>
          <a:off x="0" y="0"/>
          <a:ext cx="0" cy="0"/>
          <a:chOff x="0" y="0"/>
          <a:chExt cx="0" cy="0"/>
        </a:xfrm>
      </p:grpSpPr>
      <p:sp>
        <p:nvSpPr>
          <p:cNvPr id="8" name="Vrije vorm 7">
            <a:extLst>
              <a:ext uri="{FF2B5EF4-FFF2-40B4-BE49-F238E27FC236}">
                <a16:creationId xmlns:a16="http://schemas.microsoft.com/office/drawing/2014/main" id="{09CB1285-E354-7A47-A106-562C70A27E00}"/>
              </a:ext>
            </a:extLst>
          </p:cNvPr>
          <p:cNvSpPr/>
          <p:nvPr userDrawn="1"/>
        </p:nvSpPr>
        <p:spPr>
          <a:xfrm rot="10800000" flipH="1">
            <a:off x="-1" y="-1"/>
            <a:ext cx="21115230" cy="12887325"/>
          </a:xfrm>
          <a:custGeom>
            <a:avLst/>
            <a:gdLst>
              <a:gd name="connsiteX0" fmla="*/ 0 w 21115230"/>
              <a:gd name="connsiteY0" fmla="*/ 12887325 h 12887325"/>
              <a:gd name="connsiteX1" fmla="*/ 21115230 w 21115230"/>
              <a:gd name="connsiteY1" fmla="*/ 12887325 h 12887325"/>
              <a:gd name="connsiteX2" fmla="*/ 21115230 w 21115230"/>
              <a:gd name="connsiteY2" fmla="*/ 1976529 h 12887325"/>
              <a:gd name="connsiteX3" fmla="*/ 19138700 w 21115230"/>
              <a:gd name="connsiteY3" fmla="*/ 0 h 12887325"/>
              <a:gd name="connsiteX4" fmla="*/ 0 w 21115230"/>
              <a:gd name="connsiteY4" fmla="*/ 0 h 1288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5230" h="12887325">
                <a:moveTo>
                  <a:pt x="0" y="12887325"/>
                </a:moveTo>
                <a:lnTo>
                  <a:pt x="21115230" y="12887325"/>
                </a:lnTo>
                <a:lnTo>
                  <a:pt x="21115230" y="1976529"/>
                </a:lnTo>
                <a:cubicBezTo>
                  <a:pt x="21115230" y="884922"/>
                  <a:pt x="20230306" y="0"/>
                  <a:pt x="19138700" y="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a:extLst>
              <a:ext uri="{FF2B5EF4-FFF2-40B4-BE49-F238E27FC236}">
                <a16:creationId xmlns:a16="http://schemas.microsoft.com/office/drawing/2014/main" id="{ACE32C6D-9857-DF49-BAB6-6D39AD24C4DD}"/>
              </a:ext>
            </a:extLst>
          </p:cNvPr>
          <p:cNvSpPr>
            <a:spLocks noGrp="1"/>
          </p:cNvSpPr>
          <p:nvPr>
            <p:ph type="title"/>
          </p:nvPr>
        </p:nvSpPr>
        <p:spPr>
          <a:xfrm>
            <a:off x="1663593" y="2170540"/>
            <a:ext cx="18029462" cy="5323079"/>
          </a:xfrm>
        </p:spPr>
        <p:txBody>
          <a:bodyPr anchor="b"/>
          <a:lstStyle>
            <a:lvl1pPr>
              <a:defRPr sz="10000">
                <a:solidFill>
                  <a:schemeClr val="bg1"/>
                </a:solidFill>
              </a:defRPr>
            </a:lvl1pPr>
          </a:lstStyle>
          <a:p>
            <a:r>
              <a:rPr lang="en-US"/>
              <a:t>Click to edit Master title style</a:t>
            </a:r>
            <a:endParaRPr lang="nl-NL" dirty="0"/>
          </a:p>
        </p:txBody>
      </p:sp>
      <p:sp>
        <p:nvSpPr>
          <p:cNvPr id="3" name="Tijdelijke aanduiding voor tekst 2">
            <a:extLst>
              <a:ext uri="{FF2B5EF4-FFF2-40B4-BE49-F238E27FC236}">
                <a16:creationId xmlns:a16="http://schemas.microsoft.com/office/drawing/2014/main" id="{6FBB6CCC-2A04-8648-A65E-2CCFA276F6D2}"/>
              </a:ext>
            </a:extLst>
          </p:cNvPr>
          <p:cNvSpPr>
            <a:spLocks noGrp="1"/>
          </p:cNvSpPr>
          <p:nvPr>
            <p:ph type="body" idx="1"/>
          </p:nvPr>
        </p:nvSpPr>
        <p:spPr>
          <a:xfrm>
            <a:off x="1663593" y="7929990"/>
            <a:ext cx="18029462" cy="2106107"/>
          </a:xfrm>
        </p:spPr>
        <p:txBody>
          <a:bodyPr/>
          <a:lstStyle>
            <a:lvl1pPr marL="0" indent="0">
              <a:buNone/>
              <a:defRPr sz="5000" b="0" i="0">
                <a:solidFill>
                  <a:srgbClr val="BEE6EB"/>
                </a:solidFill>
                <a:latin typeface="Source Sans Pro Light" panose="020B0403030403020204" pitchFamily="34" charset="77"/>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143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 met achtergrond 1">
    <p:spTree>
      <p:nvGrpSpPr>
        <p:cNvPr id="1" name=""/>
        <p:cNvGrpSpPr/>
        <p:nvPr/>
      </p:nvGrpSpPr>
      <p:grpSpPr>
        <a:xfrm>
          <a:off x="0" y="0"/>
          <a:ext cx="0" cy="0"/>
          <a:chOff x="0" y="0"/>
          <a:chExt cx="0" cy="0"/>
        </a:xfrm>
      </p:grpSpPr>
      <p:sp>
        <p:nvSpPr>
          <p:cNvPr id="13" name="Vrije vorm 12">
            <a:extLst>
              <a:ext uri="{FF2B5EF4-FFF2-40B4-BE49-F238E27FC236}">
                <a16:creationId xmlns:a16="http://schemas.microsoft.com/office/drawing/2014/main" id="{05E7ECF9-1037-8946-AEC5-81DC272E251E}"/>
              </a:ext>
            </a:extLst>
          </p:cNvPr>
          <p:cNvSpPr/>
          <p:nvPr userDrawn="1"/>
        </p:nvSpPr>
        <p:spPr>
          <a:xfrm rot="10800000" flipH="1">
            <a:off x="-1" y="-1"/>
            <a:ext cx="21115230" cy="12887325"/>
          </a:xfrm>
          <a:custGeom>
            <a:avLst/>
            <a:gdLst>
              <a:gd name="connsiteX0" fmla="*/ 0 w 21115230"/>
              <a:gd name="connsiteY0" fmla="*/ 12887325 h 12887325"/>
              <a:gd name="connsiteX1" fmla="*/ 21115230 w 21115230"/>
              <a:gd name="connsiteY1" fmla="*/ 12887325 h 12887325"/>
              <a:gd name="connsiteX2" fmla="*/ 21115230 w 21115230"/>
              <a:gd name="connsiteY2" fmla="*/ 1976529 h 12887325"/>
              <a:gd name="connsiteX3" fmla="*/ 19138700 w 21115230"/>
              <a:gd name="connsiteY3" fmla="*/ 0 h 12887325"/>
              <a:gd name="connsiteX4" fmla="*/ 0 w 21115230"/>
              <a:gd name="connsiteY4" fmla="*/ 0 h 1288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5230" h="12887325">
                <a:moveTo>
                  <a:pt x="0" y="12887325"/>
                </a:moveTo>
                <a:lnTo>
                  <a:pt x="21115230" y="12887325"/>
                </a:lnTo>
                <a:lnTo>
                  <a:pt x="21115230" y="1976529"/>
                </a:lnTo>
                <a:cubicBezTo>
                  <a:pt x="21115230" y="884922"/>
                  <a:pt x="20230306" y="0"/>
                  <a:pt x="19138700" y="0"/>
                </a:cubicBezTo>
                <a:lnTo>
                  <a:pt x="0" y="0"/>
                </a:lnTo>
                <a:close/>
              </a:path>
            </a:pathLst>
          </a:custGeom>
          <a:solidFill>
            <a:srgbClr val="DCF0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2" name="Titel 1">
            <a:extLst>
              <a:ext uri="{FF2B5EF4-FFF2-40B4-BE49-F238E27FC236}">
                <a16:creationId xmlns:a16="http://schemas.microsoft.com/office/drawing/2014/main" id="{FCE9BFE9-CADD-2949-B7E9-3D84FA0A0817}"/>
              </a:ext>
            </a:extLst>
          </p:cNvPr>
          <p:cNvSpPr>
            <a:spLocks noGrp="1"/>
          </p:cNvSpPr>
          <p:nvPr>
            <p:ph type="title"/>
          </p:nvPr>
        </p:nvSpPr>
        <p:spPr>
          <a:xfrm>
            <a:off x="1676292" y="1971674"/>
            <a:ext cx="17954734" cy="1538549"/>
          </a:xfrm>
        </p:spPr>
        <p:txBody>
          <a:bodyPr/>
          <a:lstStyle>
            <a:lvl1pPr>
              <a:defRPr sz="8000"/>
            </a:lvl1pPr>
          </a:lstStyle>
          <a:p>
            <a:r>
              <a:rPr lang="en-US"/>
              <a:t>Click to edit Master title style</a:t>
            </a:r>
            <a:endParaRPr lang="nl-NL" dirty="0"/>
          </a:p>
        </p:txBody>
      </p:sp>
      <p:sp>
        <p:nvSpPr>
          <p:cNvPr id="3" name="Tijdelijke aanduiding voor inhoud 2">
            <a:extLst>
              <a:ext uri="{FF2B5EF4-FFF2-40B4-BE49-F238E27FC236}">
                <a16:creationId xmlns:a16="http://schemas.microsoft.com/office/drawing/2014/main" id="{9D13F030-E662-654E-8292-141D66960684}"/>
              </a:ext>
            </a:extLst>
          </p:cNvPr>
          <p:cNvSpPr>
            <a:spLocks noGrp="1"/>
          </p:cNvSpPr>
          <p:nvPr>
            <p:ph idx="1"/>
          </p:nvPr>
        </p:nvSpPr>
        <p:spPr>
          <a:xfrm>
            <a:off x="1676292" y="4057649"/>
            <a:ext cx="17954734" cy="7686677"/>
          </a:xfrm>
        </p:spPr>
        <p:txBody>
          <a:bodyPr/>
          <a:lstStyle>
            <a:lvl1pPr>
              <a:defRPr sz="4800"/>
            </a:lvl1pPr>
            <a:lvl2pPr>
              <a:defRPr sz="4200"/>
            </a:lvl2pPr>
            <a:lvl3pPr>
              <a:defRPr sz="4200"/>
            </a:lvl3pPr>
            <a:lvl4pPr>
              <a:defRPr sz="4200"/>
            </a:lvl4pPr>
            <a:lvl5pPr>
              <a:defRPr sz="4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15260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et achtergrond 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EBDAC3A-C6FC-2345-9F00-C0756447FC59}"/>
              </a:ext>
            </a:extLst>
          </p:cNvPr>
          <p:cNvSpPr/>
          <p:nvPr userDrawn="1"/>
        </p:nvSpPr>
        <p:spPr>
          <a:xfrm>
            <a:off x="0" y="2776451"/>
            <a:ext cx="24382413" cy="10939549"/>
          </a:xfrm>
          <a:prstGeom prst="rect">
            <a:avLst/>
          </a:prstGeom>
          <a:solidFill>
            <a:srgbClr val="DC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2">
            <a:extLst>
              <a:ext uri="{FF2B5EF4-FFF2-40B4-BE49-F238E27FC236}">
                <a16:creationId xmlns:a16="http://schemas.microsoft.com/office/drawing/2014/main" id="{74EB4C37-9005-234D-B032-068E4B554075}"/>
              </a:ext>
            </a:extLst>
          </p:cNvPr>
          <p:cNvSpPr>
            <a:spLocks noGrp="1"/>
          </p:cNvSpPr>
          <p:nvPr>
            <p:ph idx="1"/>
          </p:nvPr>
        </p:nvSpPr>
        <p:spPr>
          <a:xfrm>
            <a:off x="1676292" y="5871729"/>
            <a:ext cx="21029830" cy="6701272"/>
          </a:xfrm>
        </p:spPr>
        <p:txBody>
          <a:bodyPr/>
          <a:lstStyle>
            <a:lvl1pPr>
              <a:defRPr sz="4800"/>
            </a:lvl1pPr>
            <a:lvl2pPr>
              <a:defRPr sz="4200"/>
            </a:lvl2pPr>
            <a:lvl3pPr>
              <a:defRPr sz="4200"/>
            </a:lvl3pPr>
            <a:lvl4pPr>
              <a:defRPr sz="4200"/>
            </a:lvl4pPr>
            <a:lvl5pPr>
              <a:defRPr sz="4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itel 8">
            <a:extLst>
              <a:ext uri="{FF2B5EF4-FFF2-40B4-BE49-F238E27FC236}">
                <a16:creationId xmlns:a16="http://schemas.microsoft.com/office/drawing/2014/main" id="{CF867A16-802A-474E-9572-4B62C2380E79}"/>
              </a:ext>
            </a:extLst>
          </p:cNvPr>
          <p:cNvSpPr>
            <a:spLocks noGrp="1"/>
          </p:cNvSpPr>
          <p:nvPr>
            <p:ph type="title"/>
          </p:nvPr>
        </p:nvSpPr>
        <p:spPr>
          <a:xfrm>
            <a:off x="1676293" y="3877056"/>
            <a:ext cx="21029830" cy="1452444"/>
          </a:xfrm>
        </p:spPr>
        <p:txBody>
          <a:bodyPr/>
          <a:lstStyle/>
          <a:p>
            <a:r>
              <a:rPr lang="en-US"/>
              <a:t>Click to edit Master title style</a:t>
            </a:r>
            <a:endParaRPr lang="nl-NL" dirty="0"/>
          </a:p>
        </p:txBody>
      </p:sp>
    </p:spTree>
    <p:extLst>
      <p:ext uri="{BB962C8B-B14F-4D97-AF65-F5344CB8AC3E}">
        <p14:creationId xmlns:p14="http://schemas.microsoft.com/office/powerpoint/2010/main" val="372926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2 kolommen achtergron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C60704C-8F54-6E4F-BA89-55B5CED9AC96}"/>
              </a:ext>
            </a:extLst>
          </p:cNvPr>
          <p:cNvSpPr/>
          <p:nvPr userDrawn="1"/>
        </p:nvSpPr>
        <p:spPr>
          <a:xfrm>
            <a:off x="0" y="2776451"/>
            <a:ext cx="24382413" cy="10939549"/>
          </a:xfrm>
          <a:prstGeom prst="rect">
            <a:avLst/>
          </a:prstGeom>
          <a:solidFill>
            <a:srgbClr val="DC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211454E-8167-6A44-8AC9-3ADBE5E18F6B}"/>
              </a:ext>
            </a:extLst>
          </p:cNvPr>
          <p:cNvSpPr>
            <a:spLocks noGrp="1"/>
          </p:cNvSpPr>
          <p:nvPr>
            <p:ph type="title"/>
          </p:nvPr>
        </p:nvSpPr>
        <p:spPr>
          <a:xfrm>
            <a:off x="1676291" y="3877056"/>
            <a:ext cx="21029831" cy="1452444"/>
          </a:xfrm>
        </p:spPr>
        <p:txBody>
          <a:bodyPr/>
          <a:lstStyle/>
          <a:p>
            <a:r>
              <a:rPr lang="en-US"/>
              <a:t>Click to edit Master title style</a:t>
            </a:r>
            <a:endParaRPr lang="nl-NL" dirty="0"/>
          </a:p>
        </p:txBody>
      </p:sp>
      <p:sp>
        <p:nvSpPr>
          <p:cNvPr id="3" name="Tijdelijke aanduiding voor inhoud 2">
            <a:extLst>
              <a:ext uri="{FF2B5EF4-FFF2-40B4-BE49-F238E27FC236}">
                <a16:creationId xmlns:a16="http://schemas.microsoft.com/office/drawing/2014/main" id="{5607DAEF-479D-E749-AB01-B7AEDA49C40A}"/>
              </a:ext>
            </a:extLst>
          </p:cNvPr>
          <p:cNvSpPr>
            <a:spLocks noGrp="1"/>
          </p:cNvSpPr>
          <p:nvPr>
            <p:ph sz="half" idx="1"/>
          </p:nvPr>
        </p:nvSpPr>
        <p:spPr>
          <a:xfrm>
            <a:off x="1676291" y="5871730"/>
            <a:ext cx="10362526" cy="6701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a:extLst>
              <a:ext uri="{FF2B5EF4-FFF2-40B4-BE49-F238E27FC236}">
                <a16:creationId xmlns:a16="http://schemas.microsoft.com/office/drawing/2014/main" id="{84DC5A18-E291-B94B-A414-E1357C0AABF4}"/>
              </a:ext>
            </a:extLst>
          </p:cNvPr>
          <p:cNvSpPr>
            <a:spLocks noGrp="1"/>
          </p:cNvSpPr>
          <p:nvPr>
            <p:ph sz="half" idx="2"/>
          </p:nvPr>
        </p:nvSpPr>
        <p:spPr>
          <a:xfrm>
            <a:off x="12343596" y="5871730"/>
            <a:ext cx="10362526" cy="6701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0016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1454E-8167-6A44-8AC9-3ADBE5E18F6B}"/>
              </a:ext>
            </a:extLst>
          </p:cNvPr>
          <p:cNvSpPr>
            <a:spLocks noGrp="1"/>
          </p:cNvSpPr>
          <p:nvPr>
            <p:ph type="title"/>
          </p:nvPr>
        </p:nvSpPr>
        <p:spPr>
          <a:xfrm>
            <a:off x="1676291" y="2776451"/>
            <a:ext cx="21029831" cy="1452444"/>
          </a:xfrm>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5607DAEF-479D-E749-AB01-B7AEDA49C40A}"/>
              </a:ext>
            </a:extLst>
          </p:cNvPr>
          <p:cNvSpPr>
            <a:spLocks noGrp="1"/>
          </p:cNvSpPr>
          <p:nvPr>
            <p:ph sz="half" idx="1"/>
          </p:nvPr>
        </p:nvSpPr>
        <p:spPr>
          <a:xfrm>
            <a:off x="1676291" y="4739952"/>
            <a:ext cx="10362526" cy="7613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a:extLst>
              <a:ext uri="{FF2B5EF4-FFF2-40B4-BE49-F238E27FC236}">
                <a16:creationId xmlns:a16="http://schemas.microsoft.com/office/drawing/2014/main" id="{84DC5A18-E291-B94B-A414-E1357C0AABF4}"/>
              </a:ext>
            </a:extLst>
          </p:cNvPr>
          <p:cNvSpPr>
            <a:spLocks noGrp="1"/>
          </p:cNvSpPr>
          <p:nvPr>
            <p:ph sz="half" idx="2"/>
          </p:nvPr>
        </p:nvSpPr>
        <p:spPr>
          <a:xfrm>
            <a:off x="12343596" y="4739952"/>
            <a:ext cx="10362526" cy="7613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10288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eld klein en tekst">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C156727-32FF-2A4B-BEE4-AA45369470B0}"/>
              </a:ext>
            </a:extLst>
          </p:cNvPr>
          <p:cNvSpPr>
            <a:spLocks noGrp="1"/>
          </p:cNvSpPr>
          <p:nvPr>
            <p:ph type="pic" sz="quarter" idx="10" hasCustomPrompt="1"/>
          </p:nvPr>
        </p:nvSpPr>
        <p:spPr>
          <a:xfrm>
            <a:off x="0" y="2"/>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2"/>
            <a:srcRect/>
            <a:tile tx="-5080000" ty="0" sx="100000" sy="100000" flip="none" algn="tl"/>
          </a:blipFill>
        </p:spPr>
        <p:txBody>
          <a:bodyPr wrap="square" lIns="432000" tIns="432000" bIns="46800">
            <a:noAutofit/>
          </a:bodyPr>
          <a:lstStyle>
            <a:lvl1pPr marL="457177" marR="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sz="2000">
                <a:solidFill>
                  <a:schemeClr val="bg1"/>
                </a:solidFill>
              </a:defRPr>
            </a:lvl1pPr>
          </a:lstStyle>
          <a:p>
            <a:pPr marL="457177" marR="0" lvl="0" indent="-457177" algn="l" defTabSz="1828709" rtl="0" eaLnBrk="1" fontAlgn="auto" latinLnBrk="0" hangingPunct="1">
              <a:lnSpc>
                <a:spcPct val="90000"/>
              </a:lnSpc>
              <a:spcBef>
                <a:spcPts val="2000"/>
              </a:spcBef>
              <a:spcAft>
                <a:spcPts val="0"/>
              </a:spcAft>
              <a:buClr>
                <a:schemeClr val="accent6"/>
              </a:buClr>
              <a:buSzTx/>
              <a:buFont typeface="Arial" panose="020B0604020202020204" pitchFamily="34" charset="0"/>
              <a:buNone/>
              <a:tabLst/>
              <a:defRPr/>
            </a:pPr>
            <a:r>
              <a:rPr lang="nl-NL" dirty="0"/>
              <a:t>Plaats hier je eigen afbeelding</a:t>
            </a:r>
          </a:p>
        </p:txBody>
      </p:sp>
      <p:sp>
        <p:nvSpPr>
          <p:cNvPr id="2" name="Titel 1">
            <a:extLst>
              <a:ext uri="{FF2B5EF4-FFF2-40B4-BE49-F238E27FC236}">
                <a16:creationId xmlns:a16="http://schemas.microsoft.com/office/drawing/2014/main" id="{FCE9BFE9-CADD-2949-B7E9-3D84FA0A0817}"/>
              </a:ext>
            </a:extLst>
          </p:cNvPr>
          <p:cNvSpPr>
            <a:spLocks noGrp="1"/>
          </p:cNvSpPr>
          <p:nvPr>
            <p:ph type="title"/>
          </p:nvPr>
        </p:nvSpPr>
        <p:spPr>
          <a:xfrm>
            <a:off x="5600700" y="1971674"/>
            <a:ext cx="15514528" cy="1538549"/>
          </a:xfrm>
        </p:spPr>
        <p:txBody>
          <a:bodyPr/>
          <a:lstStyle>
            <a:lvl1pPr>
              <a:defRPr sz="8000"/>
            </a:lvl1pPr>
          </a:lstStyle>
          <a:p>
            <a:r>
              <a:rPr lang="en-US"/>
              <a:t>Click to edit Master title style</a:t>
            </a:r>
            <a:endParaRPr lang="nl-NL" dirty="0"/>
          </a:p>
        </p:txBody>
      </p:sp>
      <p:sp>
        <p:nvSpPr>
          <p:cNvPr id="3" name="Tijdelijke aanduiding voor inhoud 2">
            <a:extLst>
              <a:ext uri="{FF2B5EF4-FFF2-40B4-BE49-F238E27FC236}">
                <a16:creationId xmlns:a16="http://schemas.microsoft.com/office/drawing/2014/main" id="{9D13F030-E662-654E-8292-141D66960684}"/>
              </a:ext>
            </a:extLst>
          </p:cNvPr>
          <p:cNvSpPr>
            <a:spLocks noGrp="1"/>
          </p:cNvSpPr>
          <p:nvPr>
            <p:ph idx="1"/>
          </p:nvPr>
        </p:nvSpPr>
        <p:spPr>
          <a:xfrm>
            <a:off x="5600700" y="4057649"/>
            <a:ext cx="15514528" cy="8343901"/>
          </a:xfrm>
        </p:spPr>
        <p:txBody>
          <a:bodyPr/>
          <a:lstStyle>
            <a:lvl1pPr>
              <a:defRPr sz="4800"/>
            </a:lvl1pPr>
            <a:lvl2pPr>
              <a:defRPr sz="4200"/>
            </a:lvl2pPr>
            <a:lvl3pPr>
              <a:defRPr sz="4200"/>
            </a:lvl3pPr>
            <a:lvl4pPr>
              <a:defRPr sz="4200"/>
            </a:lvl4pPr>
            <a:lvl5pPr>
              <a:defRPr sz="4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70103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D79AEBA-B54D-4C43-85CB-D11E197268F3}"/>
              </a:ext>
            </a:extLst>
          </p:cNvPr>
          <p:cNvSpPr>
            <a:spLocks noGrp="1"/>
          </p:cNvSpPr>
          <p:nvPr>
            <p:ph type="title"/>
          </p:nvPr>
        </p:nvSpPr>
        <p:spPr>
          <a:xfrm>
            <a:off x="1676291" y="2459298"/>
            <a:ext cx="21029831" cy="2651126"/>
          </a:xfrm>
          <a:prstGeom prst="rect">
            <a:avLst/>
          </a:prstGeom>
        </p:spPr>
        <p:txBody>
          <a:bodyPr vert="horz" lIns="91440" tIns="45720" rIns="91440" bIns="45720" rtlCol="0" anchor="b">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F6BB33-FC2F-114B-B8B4-F4467ABF54E8}"/>
              </a:ext>
            </a:extLst>
          </p:cNvPr>
          <p:cNvSpPr>
            <a:spLocks noGrp="1"/>
          </p:cNvSpPr>
          <p:nvPr>
            <p:ph type="body" idx="1"/>
          </p:nvPr>
        </p:nvSpPr>
        <p:spPr>
          <a:xfrm>
            <a:off x="1676291" y="5380297"/>
            <a:ext cx="21029831" cy="708879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4" name="Graphic 3">
            <a:extLst>
              <a:ext uri="{FF2B5EF4-FFF2-40B4-BE49-F238E27FC236}">
                <a16:creationId xmlns:a16="http://schemas.microsoft.com/office/drawing/2014/main" id="{8FED7A47-3894-E041-B6C7-EF9713D43C47}"/>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486069" y="444754"/>
            <a:ext cx="2554338" cy="1879608"/>
          </a:xfrm>
          <a:prstGeom prst="rect">
            <a:avLst/>
          </a:prstGeom>
        </p:spPr>
      </p:pic>
    </p:spTree>
    <p:extLst>
      <p:ext uri="{BB962C8B-B14F-4D97-AF65-F5344CB8AC3E}">
        <p14:creationId xmlns:p14="http://schemas.microsoft.com/office/powerpoint/2010/main" val="3855245159"/>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57" r:id="rId3"/>
    <p:sldLayoutId id="2147483651" r:id="rId4"/>
    <p:sldLayoutId id="2147483650" r:id="rId5"/>
    <p:sldLayoutId id="2147483665" r:id="rId6"/>
    <p:sldLayoutId id="2147483666"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0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36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36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D79AEBA-B54D-4C43-85CB-D11E197268F3}"/>
              </a:ext>
            </a:extLst>
          </p:cNvPr>
          <p:cNvSpPr>
            <a:spLocks noGrp="1"/>
          </p:cNvSpPr>
          <p:nvPr>
            <p:ph type="title"/>
          </p:nvPr>
        </p:nvSpPr>
        <p:spPr>
          <a:xfrm>
            <a:off x="1676291" y="2459298"/>
            <a:ext cx="21029831" cy="2651126"/>
          </a:xfrm>
          <a:prstGeom prst="rect">
            <a:avLst/>
          </a:prstGeom>
        </p:spPr>
        <p:txBody>
          <a:bodyPr vert="horz" lIns="91440" tIns="45720" rIns="91440" bIns="45720" rtlCol="0" anchor="b">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F6BB33-FC2F-114B-B8B4-F4467ABF54E8}"/>
              </a:ext>
            </a:extLst>
          </p:cNvPr>
          <p:cNvSpPr>
            <a:spLocks noGrp="1"/>
          </p:cNvSpPr>
          <p:nvPr>
            <p:ph type="body" idx="1"/>
          </p:nvPr>
        </p:nvSpPr>
        <p:spPr>
          <a:xfrm>
            <a:off x="1676291" y="5380297"/>
            <a:ext cx="21029831" cy="708879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4" name="Graphic 3">
            <a:extLst>
              <a:ext uri="{FF2B5EF4-FFF2-40B4-BE49-F238E27FC236}">
                <a16:creationId xmlns:a16="http://schemas.microsoft.com/office/drawing/2014/main" id="{8FED7A47-3894-E041-B6C7-EF9713D43C47}"/>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1486069" y="444754"/>
            <a:ext cx="2554338" cy="1879608"/>
          </a:xfrm>
          <a:prstGeom prst="rect">
            <a:avLst/>
          </a:prstGeom>
        </p:spPr>
      </p:pic>
    </p:spTree>
    <p:extLst>
      <p:ext uri="{BB962C8B-B14F-4D97-AF65-F5344CB8AC3E}">
        <p14:creationId xmlns:p14="http://schemas.microsoft.com/office/powerpoint/2010/main" val="143674447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2" r:id="rId5"/>
    <p:sldLayoutId id="2147483684" r:id="rId6"/>
    <p:sldLayoutId id="214748368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709" rtl="0" eaLnBrk="1" latinLnBrk="0" hangingPunct="1">
        <a:lnSpc>
          <a:spcPct val="90000"/>
        </a:lnSpc>
        <a:spcBef>
          <a:spcPct val="0"/>
        </a:spcBef>
        <a:buNone/>
        <a:defRPr sz="8000" b="0" i="0" kern="120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457177" indent="-457177" algn="l" defTabSz="1828709" rtl="0" eaLnBrk="1" latinLnBrk="0" hangingPunct="1">
        <a:lnSpc>
          <a:spcPct val="90000"/>
        </a:lnSpc>
        <a:spcBef>
          <a:spcPts val="2000"/>
        </a:spcBef>
        <a:buClr>
          <a:srgbClr val="001E0F"/>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1E0F"/>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1E0F"/>
        </a:buClr>
        <a:buFont typeface="Arial" panose="020B0604020202020204" pitchFamily="34" charset="0"/>
        <a:buChar char="•"/>
        <a:defRPr sz="40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1E0F"/>
        </a:buClr>
        <a:buFont typeface="Arial" panose="020B0604020202020204" pitchFamily="34" charset="0"/>
        <a:buChar char="•"/>
        <a:defRPr sz="36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1E0F"/>
        </a:buClr>
        <a:buFont typeface="Arial" panose="020B0604020202020204" pitchFamily="34" charset="0"/>
        <a:buChar char="•"/>
        <a:defRPr sz="36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D79AEBA-B54D-4C43-85CB-D11E197268F3}"/>
              </a:ext>
            </a:extLst>
          </p:cNvPr>
          <p:cNvSpPr>
            <a:spLocks noGrp="1"/>
          </p:cNvSpPr>
          <p:nvPr>
            <p:ph type="title"/>
          </p:nvPr>
        </p:nvSpPr>
        <p:spPr>
          <a:xfrm>
            <a:off x="1676291" y="2459298"/>
            <a:ext cx="21029831" cy="2651126"/>
          </a:xfrm>
          <a:prstGeom prst="rect">
            <a:avLst/>
          </a:prstGeom>
        </p:spPr>
        <p:txBody>
          <a:bodyPr vert="horz" lIns="91440" tIns="45720" rIns="91440" bIns="45720" rtlCol="0" anchor="b">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F6BB33-FC2F-114B-B8B4-F4467ABF54E8}"/>
              </a:ext>
            </a:extLst>
          </p:cNvPr>
          <p:cNvSpPr>
            <a:spLocks noGrp="1"/>
          </p:cNvSpPr>
          <p:nvPr>
            <p:ph type="body" idx="1"/>
          </p:nvPr>
        </p:nvSpPr>
        <p:spPr>
          <a:xfrm>
            <a:off x="1676291" y="5380297"/>
            <a:ext cx="21029831" cy="708879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4" name="Graphic 3">
            <a:extLst>
              <a:ext uri="{FF2B5EF4-FFF2-40B4-BE49-F238E27FC236}">
                <a16:creationId xmlns:a16="http://schemas.microsoft.com/office/drawing/2014/main" id="{8FED7A47-3894-E041-B6C7-EF9713D43C4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486069" y="444754"/>
            <a:ext cx="2554338" cy="1879608"/>
          </a:xfrm>
          <a:prstGeom prst="rect">
            <a:avLst/>
          </a:prstGeom>
        </p:spPr>
      </p:pic>
    </p:spTree>
    <p:extLst>
      <p:ext uri="{BB962C8B-B14F-4D97-AF65-F5344CB8AC3E}">
        <p14:creationId xmlns:p14="http://schemas.microsoft.com/office/powerpoint/2010/main" val="3184528964"/>
      </p:ext>
    </p:extLst>
  </p:cSld>
  <p:clrMap bg1="lt1" tx1="dk1" bg2="lt2" tx2="dk2" accent1="accent1" accent2="accent2" accent3="accent3" accent4="accent4" accent5="accent5" accent6="accent6" hlink="hlink" folHlink="folHlink"/>
  <p:sldLayoutIdLst>
    <p:sldLayoutId id="2147483705" r:id="rId1"/>
    <p:sldLayoutId id="214748370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0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36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36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NL"/>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www.re3data.org/"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s://dmp.nwo.nl/?perform_check=false" TargetMode="External"/><Relationship Id="rId5" Type="http://schemas.openxmlformats.org/officeDocument/2006/relationships/hyperlink" Target="https://radboud.formstack.com/forms/decisiontreestorage" TargetMode="External"/><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hyperlink" Target="https://wiki.surfnet.nl/display/DPO/Producten+SURF+Pilots" TargetMode="Externa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eg"/><Relationship Id="rId1" Type="http://schemas.openxmlformats.org/officeDocument/2006/relationships/slideLayout" Target="../slideLayouts/slideLayout9.xml"/><Relationship Id="rId5" Type="http://schemas.openxmlformats.org/officeDocument/2006/relationships/hyperlink" Target="mailto:m.devisser@has.nl" TargetMode="External"/><Relationship Id="rId4" Type="http://schemas.openxmlformats.org/officeDocument/2006/relationships/hyperlink" Target="mailto:m.debakker@has.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jpg"/><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1534539" y="959997"/>
            <a:ext cx="17920780" cy="1538549"/>
          </a:xfrm>
        </p:spPr>
        <p:txBody>
          <a:bodyPr>
            <a:normAutofit/>
          </a:bodyPr>
          <a:lstStyle/>
          <a:p>
            <a:r>
              <a:rPr lang="nl-NL" dirty="0" err="1"/>
              <a:t>Handout</a:t>
            </a:r>
            <a:r>
              <a:rPr lang="nl-NL" dirty="0"/>
              <a:t> workshop ‘een blik op metadata’</a:t>
            </a:r>
          </a:p>
        </p:txBody>
      </p:sp>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a:xfrm>
            <a:off x="1534539" y="2498546"/>
            <a:ext cx="20333240" cy="9991769"/>
          </a:xfrm>
        </p:spPr>
        <p:txBody>
          <a:bodyPr>
            <a:normAutofit fontScale="92500"/>
          </a:bodyPr>
          <a:lstStyle/>
          <a:p>
            <a:pPr marL="0" indent="0">
              <a:buNone/>
            </a:pPr>
            <a:r>
              <a:rPr lang="nl-NL" sz="3600" b="1" i="1" dirty="0"/>
              <a:t>Doelgroep: </a:t>
            </a:r>
          </a:p>
          <a:p>
            <a:pPr marL="0" indent="0">
              <a:buNone/>
            </a:pPr>
            <a:r>
              <a:rPr lang="nl-NL" sz="3600" dirty="0"/>
              <a:t>De workshop heeft als doel awareness te creëren rondom metadata bij iedereen die betrokken is bij projecten waarin met data gewerkt wordt. Dit betreft zowel de onderzoeker als datasteward / </a:t>
            </a:r>
            <a:r>
              <a:rPr lang="nl-NL" sz="3600" dirty="0" err="1"/>
              <a:t>onderzoeksondersteuner</a:t>
            </a:r>
            <a:r>
              <a:rPr lang="nl-NL" sz="3600" dirty="0"/>
              <a:t>. </a:t>
            </a:r>
          </a:p>
          <a:p>
            <a:pPr marL="0" indent="0">
              <a:buNone/>
            </a:pPr>
            <a:endParaRPr lang="nl-NL" sz="3600" dirty="0"/>
          </a:p>
          <a:p>
            <a:pPr marL="0" indent="0">
              <a:buNone/>
            </a:pPr>
            <a:r>
              <a:rPr lang="nl-NL" sz="3600" b="1" i="1" dirty="0"/>
              <a:t>Duur van de workshop:</a:t>
            </a:r>
          </a:p>
          <a:p>
            <a:pPr marL="0" indent="0">
              <a:buNone/>
            </a:pPr>
            <a:r>
              <a:rPr lang="nl-NL" sz="3600" dirty="0"/>
              <a:t>De workshop duurt ongeveer tussen de 1.5 en 2 uur. </a:t>
            </a:r>
          </a:p>
          <a:p>
            <a:pPr marL="0" indent="0">
              <a:buNone/>
            </a:pPr>
            <a:endParaRPr lang="nl-NL" sz="3600" b="1" i="1" dirty="0"/>
          </a:p>
          <a:p>
            <a:pPr marL="0" indent="0">
              <a:buNone/>
            </a:pPr>
            <a:r>
              <a:rPr lang="nl-NL" sz="3600" b="1" i="1" dirty="0"/>
              <a:t>Opzet workshop: </a:t>
            </a:r>
          </a:p>
          <a:p>
            <a:pPr marL="0" indent="0">
              <a:buNone/>
            </a:pPr>
            <a:r>
              <a:rPr lang="nl-NL" sz="3600" dirty="0"/>
              <a:t>De workshop heeft raakvlak met de volgende onderwerpen: de geschiedenis van metadata, de provider en gebruiker van metadata, de rol van de </a:t>
            </a:r>
            <a:r>
              <a:rPr lang="nl-NL" sz="3600" dirty="0" err="1"/>
              <a:t>onderzoeksondersteuner</a:t>
            </a:r>
            <a:r>
              <a:rPr lang="nl-NL" sz="3600" dirty="0"/>
              <a:t>, het opslaan van metadata en wat algemene informatie. In het overzicht van de dia’s zijn selecties toegevoegd. Mocht een onderwerp niet van belang zijn, dan kun je dit via de rechtermuisknop eenvoudig verbergen. In de opmerkingen, onderaan elke slide, staat extra informatie over de desbetreffende slide. Daarnaast zijn er verschillende werkvormen opgenomen.</a:t>
            </a:r>
            <a:endParaRPr lang="nl-NL" sz="3600" b="1" i="1" dirty="0"/>
          </a:p>
          <a:p>
            <a:pPr marL="0" indent="0">
              <a:buNone/>
            </a:pPr>
            <a:r>
              <a:rPr lang="nl-NL" sz="3600" b="1" i="1" dirty="0"/>
              <a:t>Contactgegevens:</a:t>
            </a:r>
          </a:p>
          <a:p>
            <a:pPr marL="0" indent="0">
              <a:buNone/>
            </a:pPr>
            <a:r>
              <a:rPr lang="nl-NL" sz="3600" dirty="0"/>
              <a:t>m.devisser@has.nl </a:t>
            </a:r>
          </a:p>
          <a:p>
            <a:pPr marL="0" indent="0">
              <a:buNone/>
            </a:pPr>
            <a:r>
              <a:rPr lang="nl-NL" sz="3600" dirty="0"/>
              <a:t>m.debakker@has.nl</a:t>
            </a:r>
          </a:p>
        </p:txBody>
      </p:sp>
    </p:spTree>
    <p:extLst>
      <p:ext uri="{BB962C8B-B14F-4D97-AF65-F5344CB8AC3E}">
        <p14:creationId xmlns:p14="http://schemas.microsoft.com/office/powerpoint/2010/main" val="393643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p:txBody>
          <a:bodyPr/>
          <a:lstStyle/>
          <a:p>
            <a:r>
              <a:rPr lang="nl-NL" dirty="0"/>
              <a:t>En nu dan…</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a:xfrm>
            <a:off x="5600700" y="4057649"/>
            <a:ext cx="16931054" cy="8343901"/>
          </a:xfrm>
        </p:spPr>
        <p:txBody>
          <a:bodyPr/>
          <a:lstStyle/>
          <a:p>
            <a:r>
              <a:rPr lang="nl-NL" dirty="0">
                <a:solidFill>
                  <a:srgbClr val="404040"/>
                </a:solidFill>
                <a:latin typeface="Roboto" panose="02000000000000000000" pitchFamily="2" charset="0"/>
              </a:rPr>
              <a:t>Tijdens het zoeken: Van blij zijn met één </a:t>
            </a:r>
            <a:r>
              <a:rPr lang="nl-NL" dirty="0" err="1">
                <a:solidFill>
                  <a:srgbClr val="404040"/>
                </a:solidFill>
                <a:latin typeface="Roboto" panose="02000000000000000000" pitchFamily="2" charset="0"/>
              </a:rPr>
              <a:t>bodemset</a:t>
            </a:r>
            <a:r>
              <a:rPr lang="nl-NL" dirty="0">
                <a:solidFill>
                  <a:srgbClr val="404040"/>
                </a:solidFill>
                <a:latin typeface="Roboto" panose="02000000000000000000" pitchFamily="2" charset="0"/>
              </a:rPr>
              <a:t> (1990), naar tussen de bomen de juiste </a:t>
            </a:r>
            <a:r>
              <a:rPr lang="nl-NL" dirty="0" err="1">
                <a:solidFill>
                  <a:srgbClr val="404040"/>
                </a:solidFill>
                <a:latin typeface="Roboto" panose="02000000000000000000" pitchFamily="2" charset="0"/>
              </a:rPr>
              <a:t>bodemset</a:t>
            </a:r>
            <a:r>
              <a:rPr lang="nl-NL" dirty="0">
                <a:solidFill>
                  <a:srgbClr val="404040"/>
                </a:solidFill>
                <a:latin typeface="Roboto" panose="02000000000000000000" pitchFamily="2" charset="0"/>
              </a:rPr>
              <a:t> niet meer kunnen beoordelen en vinden.</a:t>
            </a:r>
          </a:p>
          <a:p>
            <a:pPr marL="0" indent="0">
              <a:buNone/>
            </a:pPr>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Fitness For </a:t>
            </a:r>
            <a:r>
              <a:rPr lang="nl-NL" dirty="0" err="1">
                <a:solidFill>
                  <a:srgbClr val="404040"/>
                </a:solidFill>
                <a:latin typeface="Roboto" panose="02000000000000000000" pitchFamily="2" charset="0"/>
              </a:rPr>
              <a:t>Use</a:t>
            </a:r>
            <a:r>
              <a:rPr lang="nl-NL" dirty="0">
                <a:solidFill>
                  <a:srgbClr val="404040"/>
                </a:solidFill>
                <a:latin typeface="Roboto" panose="02000000000000000000" pitchFamily="2" charset="0"/>
              </a:rPr>
              <a:t> – metadata!</a:t>
            </a:r>
          </a:p>
        </p:txBody>
      </p:sp>
      <p:pic>
        <p:nvPicPr>
          <p:cNvPr id="9" name="Picture 8">
            <a:extLst>
              <a:ext uri="{FF2B5EF4-FFF2-40B4-BE49-F238E27FC236}">
                <a16:creationId xmlns:a16="http://schemas.microsoft.com/office/drawing/2014/main" id="{4D6C1E3F-4985-4D7A-B596-7F699F3C8968}"/>
              </a:ext>
            </a:extLst>
          </p:cNvPr>
          <p:cNvPicPr>
            <a:picLocks noChangeAspect="1"/>
          </p:cNvPicPr>
          <p:nvPr/>
        </p:nvPicPr>
        <p:blipFill>
          <a:blip r:embed="rId5"/>
          <a:stretch>
            <a:fillRect/>
          </a:stretch>
        </p:blipFill>
        <p:spPr>
          <a:xfrm>
            <a:off x="5479464" y="1416424"/>
            <a:ext cx="16931054" cy="11645945"/>
          </a:xfrm>
          <a:prstGeom prst="rect">
            <a:avLst/>
          </a:prstGeom>
        </p:spPr>
      </p:pic>
      <p:pic>
        <p:nvPicPr>
          <p:cNvPr id="3078" name="Picture 6" descr="Going through the trouble of structuring EMR data….are “point and clicks”  worth it? - Vivace Health Solutions Inc.">
            <a:extLst>
              <a:ext uri="{FF2B5EF4-FFF2-40B4-BE49-F238E27FC236}">
                <a16:creationId xmlns:a16="http://schemas.microsoft.com/office/drawing/2014/main" id="{C4AC8484-DE41-409E-8F67-84FC03A6D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44991" y="6797040"/>
            <a:ext cx="10437422" cy="6980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80390-49DC-FC1A-F1BE-0BD9FC3D718A}"/>
              </a:ext>
            </a:extLst>
          </p:cNvPr>
          <p:cNvSpPr txBox="1"/>
          <p:nvPr/>
        </p:nvSpPr>
        <p:spPr>
          <a:xfrm>
            <a:off x="5479464" y="12599967"/>
            <a:ext cx="5894962" cy="461665"/>
          </a:xfrm>
          <a:prstGeom prst="rect">
            <a:avLst/>
          </a:prstGeom>
          <a:noFill/>
        </p:spPr>
        <p:txBody>
          <a:bodyPr wrap="square" rtlCol="0">
            <a:spAutoFit/>
          </a:bodyPr>
          <a:lstStyle/>
          <a:p>
            <a:r>
              <a:rPr lang="en-US" sz="2400" dirty="0" err="1"/>
              <a:t>Bron</a:t>
            </a:r>
            <a:r>
              <a:rPr lang="en-US" sz="2400" dirty="0"/>
              <a:t>: pdok.nl</a:t>
            </a:r>
          </a:p>
        </p:txBody>
      </p:sp>
    </p:spTree>
    <p:extLst>
      <p:ext uri="{BB962C8B-B14F-4D97-AF65-F5344CB8AC3E}">
        <p14:creationId xmlns:p14="http://schemas.microsoft.com/office/powerpoint/2010/main" val="359426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869641" y="5674386"/>
            <a:ext cx="15514528" cy="1538549"/>
          </a:xfrm>
        </p:spPr>
        <p:txBody>
          <a:bodyPr/>
          <a:lstStyle/>
          <a:p>
            <a:r>
              <a:rPr lang="nl-NL" dirty="0"/>
              <a:t>Wat wil jij uit deze workshop halen? </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Tree>
    <p:extLst>
      <p:ext uri="{BB962C8B-B14F-4D97-AF65-F5344CB8AC3E}">
        <p14:creationId xmlns:p14="http://schemas.microsoft.com/office/powerpoint/2010/main" val="391609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De rol van de provider…</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a:xfrm>
            <a:off x="5600700" y="4057649"/>
            <a:ext cx="16931054" cy="8343901"/>
          </a:xfrm>
        </p:spPr>
        <p:txBody>
          <a:bodyPr/>
          <a:lstStyle/>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
        <p:nvSpPr>
          <p:cNvPr id="10" name="Content Placeholder 5">
            <a:extLst>
              <a:ext uri="{FF2B5EF4-FFF2-40B4-BE49-F238E27FC236}">
                <a16:creationId xmlns:a16="http://schemas.microsoft.com/office/drawing/2014/main" id="{96B16C26-0978-4681-B389-6D016ADD2550}"/>
              </a:ext>
            </a:extLst>
          </p:cNvPr>
          <p:cNvSpPr txBox="1">
            <a:spLocks/>
          </p:cNvSpPr>
          <p:nvPr/>
        </p:nvSpPr>
        <p:spPr>
          <a:xfrm>
            <a:off x="5753099" y="4210048"/>
            <a:ext cx="17909333" cy="6396991"/>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De leverancier van metadata</a:t>
            </a:r>
          </a:p>
          <a:p>
            <a:r>
              <a:rPr lang="nl-NL" dirty="0">
                <a:solidFill>
                  <a:srgbClr val="404040"/>
                </a:solidFill>
                <a:latin typeface="Roboto" panose="02000000000000000000" pitchFamily="2" charset="0"/>
              </a:rPr>
              <a:t>Degene die data verzameld, bewerkt en aanlevert</a:t>
            </a:r>
          </a:p>
          <a:p>
            <a:r>
              <a:rPr lang="nl-NL" dirty="0">
                <a:solidFill>
                  <a:srgbClr val="404040"/>
                </a:solidFill>
                <a:latin typeface="Roboto" panose="02000000000000000000" pitchFamily="2" charset="0"/>
              </a:rPr>
              <a:t>Gebruik van standaarden</a:t>
            </a:r>
          </a:p>
          <a:p>
            <a:r>
              <a:rPr lang="nl-NL" dirty="0">
                <a:solidFill>
                  <a:srgbClr val="404040"/>
                </a:solidFill>
                <a:latin typeface="Roboto" panose="02000000000000000000" pitchFamily="2" charset="0"/>
              </a:rPr>
              <a:t>Moet gemotiveerd worden om de juiste metadata aan te leveren</a:t>
            </a:r>
          </a:p>
          <a:p>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Duidelijk beeld hebben van de gebruiker</a:t>
            </a:r>
          </a:p>
        </p:txBody>
      </p:sp>
    </p:spTree>
    <p:extLst>
      <p:ext uri="{BB962C8B-B14F-4D97-AF65-F5344CB8AC3E}">
        <p14:creationId xmlns:p14="http://schemas.microsoft.com/office/powerpoint/2010/main" val="377668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De rol van de gebruiker…</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550810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Zoekt naar bepaalde data en heeft vaak een doel</a:t>
            </a:r>
          </a:p>
          <a:p>
            <a:r>
              <a:rPr lang="nl-NL" dirty="0">
                <a:solidFill>
                  <a:srgbClr val="404040"/>
                </a:solidFill>
                <a:latin typeface="Roboto" panose="02000000000000000000" pitchFamily="2" charset="0"/>
              </a:rPr>
              <a:t>Heeft informatie over de data nodig om de data te gebruiken</a:t>
            </a:r>
          </a:p>
          <a:p>
            <a:r>
              <a:rPr lang="nl-NL" dirty="0">
                <a:solidFill>
                  <a:srgbClr val="404040"/>
                </a:solidFill>
                <a:latin typeface="Roboto" panose="02000000000000000000" pitchFamily="2" charset="0"/>
              </a:rPr>
              <a:t>Krijgt te maken met een ‘</a:t>
            </a:r>
            <a:r>
              <a:rPr lang="nl-NL" dirty="0" err="1">
                <a:solidFill>
                  <a:srgbClr val="404040"/>
                </a:solidFill>
                <a:latin typeface="Roboto" panose="02000000000000000000" pitchFamily="2" charset="0"/>
              </a:rPr>
              <a:t>overload</a:t>
            </a:r>
            <a:r>
              <a:rPr lang="nl-NL" dirty="0">
                <a:solidFill>
                  <a:srgbClr val="404040"/>
                </a:solidFill>
                <a:latin typeface="Roboto" panose="02000000000000000000" pitchFamily="2" charset="0"/>
              </a:rPr>
              <a:t>’ aan data</a:t>
            </a:r>
          </a:p>
          <a:p>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Waar begin je met zoeken? </a:t>
            </a:r>
          </a:p>
          <a:p>
            <a:r>
              <a:rPr lang="nl-NL" dirty="0">
                <a:solidFill>
                  <a:srgbClr val="404040"/>
                </a:solidFill>
                <a:latin typeface="Roboto" panose="02000000000000000000" pitchFamily="2" charset="0"/>
              </a:rPr>
              <a:t>Hoe moet je zoeken? </a:t>
            </a: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32043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p:txBody>
          <a:bodyPr/>
          <a:lstStyle/>
          <a:p>
            <a:r>
              <a:rPr lang="nl-NL" dirty="0"/>
              <a:t>Aan de slag…</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a:xfrm>
            <a:off x="5600700" y="4057649"/>
            <a:ext cx="16931054" cy="8343901"/>
          </a:xfrm>
        </p:spPr>
        <p:txBody>
          <a:bodyPr/>
          <a:lstStyle/>
          <a:p>
            <a:r>
              <a:rPr lang="nl-NL" dirty="0">
                <a:solidFill>
                  <a:srgbClr val="404040"/>
                </a:solidFill>
                <a:latin typeface="Roboto" panose="02000000000000000000" pitchFamily="2" charset="0"/>
              </a:rPr>
              <a:t>Metadata op dataset en attribuutniveau</a:t>
            </a:r>
          </a:p>
          <a:p>
            <a:r>
              <a:rPr lang="nl-NL" dirty="0">
                <a:solidFill>
                  <a:srgbClr val="404040"/>
                </a:solidFill>
                <a:latin typeface="Roboto" panose="02000000000000000000" pitchFamily="2" charset="0"/>
              </a:rPr>
              <a:t>Verdelen in tweeën: de provider en de gebruiker</a:t>
            </a:r>
          </a:p>
          <a:p>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Wat lever je als provider van metadata?</a:t>
            </a:r>
          </a:p>
          <a:p>
            <a:r>
              <a:rPr lang="nl-NL" dirty="0">
                <a:solidFill>
                  <a:srgbClr val="404040"/>
                </a:solidFill>
                <a:latin typeface="Roboto" panose="02000000000000000000" pitchFamily="2" charset="0"/>
              </a:rPr>
              <a:t>Wat heb je nodig als gebruiker? </a:t>
            </a:r>
          </a:p>
          <a:p>
            <a:pPr marL="0" indent="0">
              <a:buNone/>
            </a:pPr>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Aan de hand van de grondboringen dataset</a:t>
            </a:r>
          </a:p>
        </p:txBody>
      </p:sp>
      <p:sp>
        <p:nvSpPr>
          <p:cNvPr id="8" name="Titel 2">
            <a:extLst>
              <a:ext uri="{FF2B5EF4-FFF2-40B4-BE49-F238E27FC236}">
                <a16:creationId xmlns:a16="http://schemas.microsoft.com/office/drawing/2014/main" id="{6A294A64-170A-49F0-BFFB-0ADBF9375783}"/>
              </a:ext>
            </a:extLst>
          </p:cNvPr>
          <p:cNvSpPr txBox="1">
            <a:spLocks/>
          </p:cNvSpPr>
          <p:nvPr/>
        </p:nvSpPr>
        <p:spPr>
          <a:xfrm>
            <a:off x="5600700" y="888059"/>
            <a:ext cx="15514528" cy="1538549"/>
          </a:xfrm>
          <a:prstGeom prst="rect">
            <a:avLst/>
          </a:prstGeom>
        </p:spPr>
        <p:txBody>
          <a:bodyPr vert="horz" lIns="91440" tIns="45720" rIns="91440" bIns="45720" rtlCol="0" anchor="b">
            <a:normAutofit/>
          </a:bodyPr>
          <a:lst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nl-NL" sz="2800" dirty="0"/>
              <a:t>10 minuten brainstorm</a:t>
            </a:r>
          </a:p>
        </p:txBody>
      </p:sp>
      <p:sp>
        <p:nvSpPr>
          <p:cNvPr id="9" name="Titel 2">
            <a:extLst>
              <a:ext uri="{FF2B5EF4-FFF2-40B4-BE49-F238E27FC236}">
                <a16:creationId xmlns:a16="http://schemas.microsoft.com/office/drawing/2014/main" id="{4BD5598E-8DAE-41FD-95A7-853FA8CAD9D4}"/>
              </a:ext>
            </a:extLst>
          </p:cNvPr>
          <p:cNvSpPr txBox="1">
            <a:spLocks/>
          </p:cNvSpPr>
          <p:nvPr/>
        </p:nvSpPr>
        <p:spPr>
          <a:xfrm>
            <a:off x="5600700" y="9961351"/>
            <a:ext cx="17592092" cy="1538549"/>
          </a:xfrm>
          <a:prstGeom prst="rect">
            <a:avLst/>
          </a:prstGeom>
        </p:spPr>
        <p:txBody>
          <a:bodyPr vert="horz" lIns="91440" tIns="45720" rIns="91440" bIns="45720" rtlCol="0" anchor="b">
            <a:normAutofit/>
          </a:bodyPr>
          <a:lst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endParaRPr lang="nl-NL" dirty="0"/>
          </a:p>
        </p:txBody>
      </p:sp>
    </p:spTree>
    <p:extLst>
      <p:ext uri="{BB962C8B-B14F-4D97-AF65-F5344CB8AC3E}">
        <p14:creationId xmlns:p14="http://schemas.microsoft.com/office/powerpoint/2010/main" val="133950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p:txBody>
          <a:bodyPr/>
          <a:lstStyle/>
          <a:p>
            <a:r>
              <a:rPr lang="nl-NL" dirty="0"/>
              <a:t>Bespreken</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a:xfrm>
            <a:off x="5600700" y="4057649"/>
            <a:ext cx="16931054" cy="8343901"/>
          </a:xfrm>
        </p:spPr>
        <p:txBody>
          <a:bodyPr/>
          <a:lstStyle/>
          <a:p>
            <a:r>
              <a:rPr lang="nl-NL" dirty="0">
                <a:solidFill>
                  <a:srgbClr val="404040"/>
                </a:solidFill>
                <a:latin typeface="Roboto" panose="02000000000000000000" pitchFamily="2" charset="0"/>
              </a:rPr>
              <a:t>Is er verschil in behoefte tussen de verschillende rollen? </a:t>
            </a: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
        <p:nvSpPr>
          <p:cNvPr id="8" name="Titel 2">
            <a:extLst>
              <a:ext uri="{FF2B5EF4-FFF2-40B4-BE49-F238E27FC236}">
                <a16:creationId xmlns:a16="http://schemas.microsoft.com/office/drawing/2014/main" id="{6A294A64-170A-49F0-BFFB-0ADBF9375783}"/>
              </a:ext>
            </a:extLst>
          </p:cNvPr>
          <p:cNvSpPr txBox="1">
            <a:spLocks/>
          </p:cNvSpPr>
          <p:nvPr/>
        </p:nvSpPr>
        <p:spPr>
          <a:xfrm>
            <a:off x="5600700" y="888059"/>
            <a:ext cx="15514528" cy="1538549"/>
          </a:xfrm>
          <a:prstGeom prst="rect">
            <a:avLst/>
          </a:prstGeom>
        </p:spPr>
        <p:txBody>
          <a:bodyPr vert="horz" lIns="91440" tIns="45720" rIns="91440" bIns="45720" rtlCol="0" anchor="b">
            <a:normAutofit/>
          </a:bodyPr>
          <a:lst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nl-NL" sz="2800" dirty="0"/>
              <a:t>10 minuten brainstorm</a:t>
            </a:r>
          </a:p>
        </p:txBody>
      </p:sp>
      <p:sp>
        <p:nvSpPr>
          <p:cNvPr id="9" name="Titel 2">
            <a:extLst>
              <a:ext uri="{FF2B5EF4-FFF2-40B4-BE49-F238E27FC236}">
                <a16:creationId xmlns:a16="http://schemas.microsoft.com/office/drawing/2014/main" id="{4BD5598E-8DAE-41FD-95A7-853FA8CAD9D4}"/>
              </a:ext>
            </a:extLst>
          </p:cNvPr>
          <p:cNvSpPr txBox="1">
            <a:spLocks/>
          </p:cNvSpPr>
          <p:nvPr/>
        </p:nvSpPr>
        <p:spPr>
          <a:xfrm>
            <a:off x="5600700" y="9961351"/>
            <a:ext cx="17592092" cy="1538549"/>
          </a:xfrm>
          <a:prstGeom prst="rect">
            <a:avLst/>
          </a:prstGeom>
        </p:spPr>
        <p:txBody>
          <a:bodyPr vert="horz" lIns="91440" tIns="45720" rIns="91440" bIns="45720" rtlCol="0" anchor="b">
            <a:normAutofit/>
          </a:bodyPr>
          <a:lst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endParaRPr lang="nl-NL" dirty="0"/>
          </a:p>
        </p:txBody>
      </p:sp>
    </p:spTree>
    <p:extLst>
      <p:ext uri="{BB962C8B-B14F-4D97-AF65-F5344CB8AC3E}">
        <p14:creationId xmlns:p14="http://schemas.microsoft.com/office/powerpoint/2010/main" val="386796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Rol van de </a:t>
            </a:r>
            <a:r>
              <a:rPr lang="nl-NL" dirty="0" err="1"/>
              <a:t>onderzoeksondersteuner</a:t>
            </a:r>
            <a:endParaRPr lang="nl-NL" dirty="0"/>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395648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nl-NL" dirty="0">
              <a:solidFill>
                <a:srgbClr val="404040"/>
              </a:solidFill>
              <a:latin typeface="Roboto" panose="02000000000000000000" pitchFamily="2" charset="0"/>
            </a:endParaRPr>
          </a:p>
        </p:txBody>
      </p:sp>
      <p:sp>
        <p:nvSpPr>
          <p:cNvPr id="9" name="Content Placeholder 5">
            <a:extLst>
              <a:ext uri="{FF2B5EF4-FFF2-40B4-BE49-F238E27FC236}">
                <a16:creationId xmlns:a16="http://schemas.microsoft.com/office/drawing/2014/main" id="{9611A11A-0928-4CA8-BD48-76CEB3BD70CA}"/>
              </a:ext>
            </a:extLst>
          </p:cNvPr>
          <p:cNvSpPr txBox="1">
            <a:spLocks/>
          </p:cNvSpPr>
          <p:nvPr/>
        </p:nvSpPr>
        <p:spPr>
          <a:xfrm>
            <a:off x="5905499" y="4362449"/>
            <a:ext cx="17909333" cy="4314191"/>
          </a:xfrm>
          <a:prstGeom prst="rect">
            <a:avLst/>
          </a:prstGeom>
        </p:spPr>
        <p:txBody>
          <a:bodyPr vert="horz" lIns="91440" tIns="45720" rIns="91440" bIns="45720" rtlCol="0">
            <a:normAutofit fontScale="92500" lnSpcReduction="20000"/>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Hoe omschrijf jij jouw rol?</a:t>
            </a:r>
          </a:p>
          <a:p>
            <a:r>
              <a:rPr lang="nl-NL" dirty="0">
                <a:solidFill>
                  <a:srgbClr val="404040"/>
                </a:solidFill>
                <a:latin typeface="Roboto" panose="02000000000000000000" pitchFamily="2" charset="0"/>
              </a:rPr>
              <a:t>Bekend met FAIR-</a:t>
            </a:r>
            <a:r>
              <a:rPr lang="nl-NL" dirty="0" err="1">
                <a:solidFill>
                  <a:srgbClr val="404040"/>
                </a:solidFill>
                <a:latin typeface="Roboto" panose="02000000000000000000" pitchFamily="2" charset="0"/>
              </a:rPr>
              <a:t>principles</a:t>
            </a:r>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Bekend met publicaties en </a:t>
            </a:r>
            <a:r>
              <a:rPr lang="nl-NL" dirty="0" err="1">
                <a:solidFill>
                  <a:srgbClr val="404040"/>
                </a:solidFill>
                <a:latin typeface="Roboto" panose="02000000000000000000" pitchFamily="2" charset="0"/>
              </a:rPr>
              <a:t>repositories</a:t>
            </a:r>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En meer…? </a:t>
            </a:r>
          </a:p>
          <a:p>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In hoeverre is de onderzoeker / datasteward hier bekend mee? </a:t>
            </a: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407794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483360"/>
            <a:ext cx="17299941" cy="2026863"/>
          </a:xfrm>
        </p:spPr>
        <p:txBody>
          <a:bodyPr>
            <a:normAutofit/>
          </a:bodyPr>
          <a:lstStyle/>
          <a:p>
            <a:r>
              <a:rPr lang="nl-NL" dirty="0"/>
              <a:t>De </a:t>
            </a:r>
            <a:r>
              <a:rPr lang="nl-NL" dirty="0" err="1"/>
              <a:t>onderzoeksondersteuner</a:t>
            </a:r>
            <a:r>
              <a:rPr lang="nl-NL" dirty="0"/>
              <a:t> / datasteward</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395648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nl-NL" dirty="0">
              <a:solidFill>
                <a:srgbClr val="404040"/>
              </a:solidFill>
              <a:latin typeface="Roboto" panose="02000000000000000000" pitchFamily="2" charset="0"/>
            </a:endParaRPr>
          </a:p>
        </p:txBody>
      </p:sp>
      <p:pic>
        <p:nvPicPr>
          <p:cNvPr id="1026" name="Picture 2" descr="Setting up a data stewardship programme - an institutional perspective -  OpenAIRE Blog">
            <a:extLst>
              <a:ext uri="{FF2B5EF4-FFF2-40B4-BE49-F238E27FC236}">
                <a16:creationId xmlns:a16="http://schemas.microsoft.com/office/drawing/2014/main" id="{B849DFC4-284E-4D60-A47E-DAE61F0649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277" y="3759865"/>
            <a:ext cx="8991392" cy="881334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a:extLst>
              <a:ext uri="{FF2B5EF4-FFF2-40B4-BE49-F238E27FC236}">
                <a16:creationId xmlns:a16="http://schemas.microsoft.com/office/drawing/2014/main" id="{B62ECB5A-644B-49AA-BD22-BDCCAFA90740}"/>
              </a:ext>
            </a:extLst>
          </p:cNvPr>
          <p:cNvSpPr txBox="1">
            <a:spLocks/>
          </p:cNvSpPr>
          <p:nvPr/>
        </p:nvSpPr>
        <p:spPr>
          <a:xfrm>
            <a:off x="14250669" y="5633491"/>
            <a:ext cx="17909333" cy="5966462"/>
          </a:xfrm>
          <a:prstGeom prst="rect">
            <a:avLst/>
          </a:prstGeom>
        </p:spPr>
        <p:txBody>
          <a:bodyPr vert="horz" lIns="91440" tIns="45720" rIns="91440" bIns="45720" rtlCol="0">
            <a:normAutofit fontScale="92500" lnSpcReduction="20000"/>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Kennis van:</a:t>
            </a:r>
          </a:p>
          <a:p>
            <a:pPr lvl="1"/>
            <a:r>
              <a:rPr lang="nl-NL" sz="3200" dirty="0">
                <a:solidFill>
                  <a:srgbClr val="404040"/>
                </a:solidFill>
                <a:latin typeface="Roboto" panose="02000000000000000000" pitchFamily="2" charset="0"/>
              </a:rPr>
              <a:t>Kosten datamanagement</a:t>
            </a:r>
          </a:p>
          <a:p>
            <a:pPr lvl="1"/>
            <a:r>
              <a:rPr lang="nl-NL" sz="3200" dirty="0">
                <a:solidFill>
                  <a:srgbClr val="404040"/>
                </a:solidFill>
                <a:latin typeface="Roboto" panose="02000000000000000000" pitchFamily="2" charset="0"/>
              </a:rPr>
              <a:t>Tools voor datamanagement</a:t>
            </a:r>
          </a:p>
          <a:p>
            <a:pPr lvl="1"/>
            <a:r>
              <a:rPr lang="nl-NL" sz="3200" dirty="0">
                <a:solidFill>
                  <a:srgbClr val="404040"/>
                </a:solidFill>
                <a:latin typeface="Roboto" panose="02000000000000000000" pitchFamily="2" charset="0"/>
              </a:rPr>
              <a:t>Subsidies, </a:t>
            </a:r>
            <a:r>
              <a:rPr lang="nl-NL" sz="3200" dirty="0" err="1">
                <a:solidFill>
                  <a:srgbClr val="404040"/>
                </a:solidFill>
                <a:latin typeface="Roboto" panose="02000000000000000000" pitchFamily="2" charset="0"/>
              </a:rPr>
              <a:t>aanvragingen</a:t>
            </a:r>
            <a:r>
              <a:rPr lang="nl-NL" sz="3200" dirty="0">
                <a:solidFill>
                  <a:srgbClr val="404040"/>
                </a:solidFill>
                <a:latin typeface="Roboto" panose="02000000000000000000" pitchFamily="2" charset="0"/>
              </a:rPr>
              <a:t> etc.</a:t>
            </a:r>
          </a:p>
          <a:p>
            <a:pPr lvl="1"/>
            <a:r>
              <a:rPr lang="nl-NL" sz="3200" dirty="0">
                <a:solidFill>
                  <a:srgbClr val="404040"/>
                </a:solidFill>
                <a:latin typeface="Roboto" panose="02000000000000000000" pitchFamily="2" charset="0"/>
              </a:rPr>
              <a:t>Archivering</a:t>
            </a:r>
          </a:p>
          <a:p>
            <a:pPr lvl="1"/>
            <a:r>
              <a:rPr lang="nl-NL" sz="3200" dirty="0">
                <a:solidFill>
                  <a:srgbClr val="404040"/>
                </a:solidFill>
                <a:latin typeface="Roboto" panose="02000000000000000000" pitchFamily="2" charset="0"/>
              </a:rPr>
              <a:t>Algemene datakennis</a:t>
            </a:r>
          </a:p>
          <a:p>
            <a:pPr lvl="1"/>
            <a:r>
              <a:rPr lang="nl-NL" sz="3200" dirty="0" err="1">
                <a:solidFill>
                  <a:srgbClr val="404040"/>
                </a:solidFill>
                <a:latin typeface="Roboto" panose="02000000000000000000" pitchFamily="2" charset="0"/>
              </a:rPr>
              <a:t>DMP’s</a:t>
            </a:r>
            <a:endParaRPr lang="nl-NL" sz="3200" dirty="0">
              <a:solidFill>
                <a:srgbClr val="404040"/>
              </a:solidFill>
              <a:latin typeface="Roboto" panose="02000000000000000000" pitchFamily="2" charset="0"/>
            </a:endParaRPr>
          </a:p>
          <a:p>
            <a:pPr lvl="1"/>
            <a:r>
              <a:rPr lang="nl-NL" sz="3200" dirty="0">
                <a:solidFill>
                  <a:srgbClr val="404040"/>
                </a:solidFill>
                <a:latin typeface="Roboto" panose="02000000000000000000" pitchFamily="2" charset="0"/>
              </a:rPr>
              <a:t>Workshops, bekend materiaal</a:t>
            </a:r>
          </a:p>
          <a:p>
            <a:pPr lvl="1"/>
            <a:r>
              <a:rPr lang="nl-NL" sz="3200" dirty="0">
                <a:solidFill>
                  <a:srgbClr val="404040"/>
                </a:solidFill>
                <a:latin typeface="Roboto" panose="02000000000000000000" pitchFamily="2" charset="0"/>
              </a:rPr>
              <a:t>Advisering opslaan en delen van data</a:t>
            </a:r>
          </a:p>
          <a:p>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Welke onderdelen bevatten metadata? </a:t>
            </a: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408997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Ondersteuner gedurende het proces</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395648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Welke ondersteuning kan er gegeven worden? </a:t>
            </a:r>
          </a:p>
          <a:p>
            <a:r>
              <a:rPr lang="nl-NL" dirty="0">
                <a:solidFill>
                  <a:srgbClr val="404040"/>
                </a:solidFill>
                <a:latin typeface="Roboto" panose="02000000000000000000" pitchFamily="2" charset="0"/>
              </a:rPr>
              <a:t>Opdeling van verschillende fases van het onderzoek</a:t>
            </a:r>
          </a:p>
          <a:p>
            <a:r>
              <a:rPr lang="nl-NL" dirty="0">
                <a:solidFill>
                  <a:srgbClr val="404040"/>
                </a:solidFill>
                <a:latin typeface="Roboto" panose="02000000000000000000" pitchFamily="2" charset="0"/>
              </a:rPr>
              <a:t>Welke ondersteuning geef jij als datasteward, wanneer? </a:t>
            </a:r>
          </a:p>
          <a:p>
            <a:endParaRPr lang="nl-NL" dirty="0">
              <a:solidFill>
                <a:srgbClr val="404040"/>
              </a:solidFill>
              <a:latin typeface="Roboto" panose="02000000000000000000" pitchFamily="2" charset="0"/>
            </a:endParaRPr>
          </a:p>
        </p:txBody>
      </p:sp>
      <p:graphicFrame>
        <p:nvGraphicFramePr>
          <p:cNvPr id="10" name="Table 2">
            <a:extLst>
              <a:ext uri="{FF2B5EF4-FFF2-40B4-BE49-F238E27FC236}">
                <a16:creationId xmlns:a16="http://schemas.microsoft.com/office/drawing/2014/main" id="{5B4C0C94-2449-494A-BBC3-43A0504C6B00}"/>
              </a:ext>
            </a:extLst>
          </p:cNvPr>
          <p:cNvGraphicFramePr>
            <a:graphicFrameLocks noGrp="1"/>
          </p:cNvGraphicFramePr>
          <p:nvPr/>
        </p:nvGraphicFramePr>
        <p:xfrm>
          <a:off x="5753099" y="8562142"/>
          <a:ext cx="17525197" cy="1194556"/>
        </p:xfrm>
        <a:graphic>
          <a:graphicData uri="http://schemas.openxmlformats.org/drawingml/2006/table">
            <a:tbl>
              <a:tblPr firstRow="1" bandRow="1">
                <a:tableStyleId>{5940675A-B579-460E-94D1-54222C63F5DA}</a:tableStyleId>
              </a:tblPr>
              <a:tblGrid>
                <a:gridCol w="5331668">
                  <a:extLst>
                    <a:ext uri="{9D8B030D-6E8A-4147-A177-3AD203B41FA5}">
                      <a16:colId xmlns:a16="http://schemas.microsoft.com/office/drawing/2014/main" val="1733920673"/>
                    </a:ext>
                  </a:extLst>
                </a:gridCol>
                <a:gridCol w="7501813">
                  <a:extLst>
                    <a:ext uri="{9D8B030D-6E8A-4147-A177-3AD203B41FA5}">
                      <a16:colId xmlns:a16="http://schemas.microsoft.com/office/drawing/2014/main" val="856798267"/>
                    </a:ext>
                  </a:extLst>
                </a:gridCol>
                <a:gridCol w="4691716">
                  <a:extLst>
                    <a:ext uri="{9D8B030D-6E8A-4147-A177-3AD203B41FA5}">
                      <a16:colId xmlns:a16="http://schemas.microsoft.com/office/drawing/2014/main" val="3591978824"/>
                    </a:ext>
                  </a:extLst>
                </a:gridCol>
              </a:tblGrid>
              <a:tr h="1194556">
                <a:tc>
                  <a:txBody>
                    <a:bodyPr/>
                    <a:lstStyle/>
                    <a:p>
                      <a:pPr algn="ctr"/>
                      <a:r>
                        <a:rPr lang="nl-NL" sz="3200" dirty="0"/>
                        <a:t>Voorbereiding &amp; planning</a:t>
                      </a:r>
                      <a:endParaRPr lang="en-US" sz="3200" dirty="0"/>
                    </a:p>
                  </a:txBody>
                  <a:tcPr anchor="ctr"/>
                </a:tc>
                <a:tc>
                  <a:txBody>
                    <a:bodyPr/>
                    <a:lstStyle/>
                    <a:p>
                      <a:pPr algn="ctr"/>
                      <a:r>
                        <a:rPr lang="nl-NL" sz="3200" dirty="0"/>
                        <a:t>Data verzamelen, verwerken &amp; analyseren</a:t>
                      </a:r>
                      <a:endParaRPr lang="en-US" sz="3200" dirty="0"/>
                    </a:p>
                  </a:txBody>
                  <a:tcPr anchor="ctr"/>
                </a:tc>
                <a:tc>
                  <a:txBody>
                    <a:bodyPr/>
                    <a:lstStyle/>
                    <a:p>
                      <a:pPr algn="ctr"/>
                      <a:r>
                        <a:rPr lang="nl-NL" sz="3200" dirty="0"/>
                        <a:t>Publiceren en delen</a:t>
                      </a:r>
                      <a:endParaRPr lang="en-US" sz="3200" dirty="0"/>
                    </a:p>
                  </a:txBody>
                  <a:tcPr anchor="ctr"/>
                </a:tc>
                <a:extLst>
                  <a:ext uri="{0D108BD9-81ED-4DB2-BD59-A6C34878D82A}">
                    <a16:rowId xmlns:a16="http://schemas.microsoft.com/office/drawing/2014/main" val="76397189"/>
                  </a:ext>
                </a:extLst>
              </a:tr>
            </a:tbl>
          </a:graphicData>
        </a:graphic>
      </p:graphicFrame>
      <p:sp>
        <p:nvSpPr>
          <p:cNvPr id="11" name="Titel 2">
            <a:extLst>
              <a:ext uri="{FF2B5EF4-FFF2-40B4-BE49-F238E27FC236}">
                <a16:creationId xmlns:a16="http://schemas.microsoft.com/office/drawing/2014/main" id="{73617CF8-5C55-416F-B8C7-C667BDE03442}"/>
              </a:ext>
            </a:extLst>
          </p:cNvPr>
          <p:cNvSpPr txBox="1">
            <a:spLocks/>
          </p:cNvSpPr>
          <p:nvPr/>
        </p:nvSpPr>
        <p:spPr>
          <a:xfrm>
            <a:off x="5600700" y="888059"/>
            <a:ext cx="15514528" cy="1538549"/>
          </a:xfrm>
          <a:prstGeom prst="rect">
            <a:avLst/>
          </a:prstGeom>
        </p:spPr>
        <p:txBody>
          <a:bodyPr vert="horz" lIns="91440" tIns="45720" rIns="91440" bIns="45720" rtlCol="0" anchor="b">
            <a:normAutofit/>
          </a:bodyPr>
          <a:lst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nl-NL" sz="2800" dirty="0"/>
              <a:t>10 minuten brainstorm</a:t>
            </a:r>
          </a:p>
        </p:txBody>
      </p:sp>
    </p:spTree>
    <p:extLst>
      <p:ext uri="{BB962C8B-B14F-4D97-AF65-F5344CB8AC3E}">
        <p14:creationId xmlns:p14="http://schemas.microsoft.com/office/powerpoint/2010/main" val="37075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Onderzoeksplan… en dan? </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395648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
        <p:nvSpPr>
          <p:cNvPr id="9" name="Content Placeholder 5">
            <a:extLst>
              <a:ext uri="{FF2B5EF4-FFF2-40B4-BE49-F238E27FC236}">
                <a16:creationId xmlns:a16="http://schemas.microsoft.com/office/drawing/2014/main" id="{7BB104AC-8960-424F-A78B-DE3A720B7068}"/>
              </a:ext>
            </a:extLst>
          </p:cNvPr>
          <p:cNvSpPr txBox="1">
            <a:spLocks/>
          </p:cNvSpPr>
          <p:nvPr/>
        </p:nvSpPr>
        <p:spPr>
          <a:xfrm>
            <a:off x="5753099" y="4210049"/>
            <a:ext cx="17909333" cy="550810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Metadata moet bekend zijn bij de onderzoeker</a:t>
            </a:r>
          </a:p>
          <a:p>
            <a:r>
              <a:rPr lang="nl-NL" dirty="0">
                <a:solidFill>
                  <a:srgbClr val="404040"/>
                </a:solidFill>
                <a:latin typeface="Roboto" panose="02000000000000000000" pitchFamily="2" charset="0"/>
              </a:rPr>
              <a:t>Belangrijk onderscheid tussen wat, waar en wanneer</a:t>
            </a:r>
          </a:p>
          <a:p>
            <a:r>
              <a:rPr lang="nl-NL" dirty="0">
                <a:solidFill>
                  <a:srgbClr val="404040"/>
                </a:solidFill>
                <a:latin typeface="Roboto" panose="02000000000000000000" pitchFamily="2" charset="0"/>
              </a:rPr>
              <a:t>Inzicht krijgen bij de start van het project</a:t>
            </a:r>
          </a:p>
          <a:p>
            <a:r>
              <a:rPr lang="nl-NL" dirty="0">
                <a:solidFill>
                  <a:srgbClr val="404040"/>
                </a:solidFill>
                <a:latin typeface="Roboto" panose="02000000000000000000" pitchFamily="2" charset="0"/>
              </a:rPr>
              <a:t>Kwaliteit van data wordt verhoogd zodra er metadata is</a:t>
            </a:r>
          </a:p>
          <a:p>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Wat komt er in het Data Management Plan?  </a:t>
            </a: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322633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70F1277-E5EF-F442-B489-4AEA7C3C262B}"/>
              </a:ext>
            </a:extLst>
          </p:cNvPr>
          <p:cNvSpPr>
            <a:spLocks noGrp="1"/>
          </p:cNvSpPr>
          <p:nvPr>
            <p:ph type="ctrTitle"/>
          </p:nvPr>
        </p:nvSpPr>
        <p:spPr/>
        <p:txBody>
          <a:bodyPr/>
          <a:lstStyle/>
          <a:p>
            <a:r>
              <a:rPr lang="nl-NL" dirty="0"/>
              <a:t>Workshop ‘Een blik op metadata’</a:t>
            </a:r>
          </a:p>
        </p:txBody>
      </p:sp>
      <p:sp>
        <p:nvSpPr>
          <p:cNvPr id="4" name="Ondertitel 3">
            <a:extLst>
              <a:ext uri="{FF2B5EF4-FFF2-40B4-BE49-F238E27FC236}">
                <a16:creationId xmlns:a16="http://schemas.microsoft.com/office/drawing/2014/main" id="{01BC192F-3CF6-0D43-963F-7BD4DCC31905}"/>
              </a:ext>
            </a:extLst>
          </p:cNvPr>
          <p:cNvSpPr>
            <a:spLocks noGrp="1"/>
          </p:cNvSpPr>
          <p:nvPr>
            <p:ph type="subTitle" idx="1"/>
          </p:nvPr>
        </p:nvSpPr>
        <p:spPr/>
        <p:txBody>
          <a:bodyPr/>
          <a:lstStyle/>
          <a:p>
            <a:r>
              <a:rPr lang="nl-NL" dirty="0"/>
              <a:t>Leuker kunnen we het niet maken…</a:t>
            </a:r>
          </a:p>
        </p:txBody>
      </p:sp>
      <p:pic>
        <p:nvPicPr>
          <p:cNvPr id="6" name="Picture Placeholder 5" descr="Text&#10;&#10;Description automatically generated">
            <a:extLst>
              <a:ext uri="{FF2B5EF4-FFF2-40B4-BE49-F238E27FC236}">
                <a16:creationId xmlns:a16="http://schemas.microsoft.com/office/drawing/2014/main" id="{3E5B47A9-013A-40B6-89D7-376B08E545BE}"/>
              </a:ext>
            </a:extLst>
          </p:cNvPr>
          <p:cNvPicPr>
            <a:picLocks noGrp="1" noChangeAspect="1"/>
          </p:cNvPicPr>
          <p:nvPr>
            <p:ph type="pic" sz="quarter" idx="10"/>
          </p:nvPr>
        </p:nvPicPr>
        <p:blipFill>
          <a:blip r:embed="rId3"/>
          <a:srcRect l="12503" r="12503"/>
          <a:stretch>
            <a:fillRect/>
          </a:stretch>
        </p:blipFill>
        <p:spPr>
          <a:xfrm>
            <a:off x="0" y="0"/>
            <a:ext cx="18286413" cy="13716000"/>
          </a:xfrm>
        </p:spPr>
      </p:pic>
      <p:sp>
        <p:nvSpPr>
          <p:cNvPr id="2" name="TextBox 1">
            <a:extLst>
              <a:ext uri="{FF2B5EF4-FFF2-40B4-BE49-F238E27FC236}">
                <a16:creationId xmlns:a16="http://schemas.microsoft.com/office/drawing/2014/main" id="{D6E47CB3-B9C7-46FD-9AAA-A384B5C690B5}"/>
              </a:ext>
            </a:extLst>
          </p:cNvPr>
          <p:cNvSpPr txBox="1"/>
          <p:nvPr/>
        </p:nvSpPr>
        <p:spPr>
          <a:xfrm>
            <a:off x="19561567" y="12883617"/>
            <a:ext cx="4379742" cy="461665"/>
          </a:xfrm>
          <a:prstGeom prst="rect">
            <a:avLst/>
          </a:prstGeom>
          <a:noFill/>
        </p:spPr>
        <p:txBody>
          <a:bodyPr wrap="square" rtlCol="0">
            <a:spAutoFit/>
          </a:bodyPr>
          <a:lstStyle/>
          <a:p>
            <a:r>
              <a:rPr lang="nl-NL" sz="2400" i="1" dirty="0"/>
              <a:t>In samenwerking met Surf, 2022</a:t>
            </a:r>
            <a:endParaRPr lang="en-US" sz="2400" i="1" dirty="0"/>
          </a:p>
        </p:txBody>
      </p:sp>
      <p:pic>
        <p:nvPicPr>
          <p:cNvPr id="7" name="Picture 6">
            <a:extLst>
              <a:ext uri="{FF2B5EF4-FFF2-40B4-BE49-F238E27FC236}">
                <a16:creationId xmlns:a16="http://schemas.microsoft.com/office/drawing/2014/main" id="{20F6FB9E-0929-4487-9577-2A4D3B4D3FCF}"/>
              </a:ext>
            </a:extLst>
          </p:cNvPr>
          <p:cNvPicPr>
            <a:picLocks noChangeAspect="1"/>
          </p:cNvPicPr>
          <p:nvPr/>
        </p:nvPicPr>
        <p:blipFill>
          <a:blip r:embed="rId4"/>
          <a:stretch>
            <a:fillRect/>
          </a:stretch>
        </p:blipFill>
        <p:spPr>
          <a:xfrm>
            <a:off x="19867845" y="832383"/>
            <a:ext cx="1107509" cy="1097920"/>
          </a:xfrm>
          <a:prstGeom prst="rect">
            <a:avLst/>
          </a:prstGeom>
        </p:spPr>
      </p:pic>
    </p:spTree>
    <p:extLst>
      <p:ext uri="{BB962C8B-B14F-4D97-AF65-F5344CB8AC3E}">
        <p14:creationId xmlns:p14="http://schemas.microsoft.com/office/powerpoint/2010/main" val="70142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Het Data Management Plan</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395648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
        <p:nvSpPr>
          <p:cNvPr id="9" name="Content Placeholder 5">
            <a:extLst>
              <a:ext uri="{FF2B5EF4-FFF2-40B4-BE49-F238E27FC236}">
                <a16:creationId xmlns:a16="http://schemas.microsoft.com/office/drawing/2014/main" id="{7BB104AC-8960-424F-A78B-DE3A720B7068}"/>
              </a:ext>
            </a:extLst>
          </p:cNvPr>
          <p:cNvSpPr txBox="1">
            <a:spLocks/>
          </p:cNvSpPr>
          <p:nvPr/>
        </p:nvSpPr>
        <p:spPr>
          <a:xfrm>
            <a:off x="5753099" y="4210049"/>
            <a:ext cx="17909333" cy="7209791"/>
          </a:xfrm>
          <a:prstGeom prst="rect">
            <a:avLst/>
          </a:prstGeom>
        </p:spPr>
        <p:txBody>
          <a:bodyPr vert="horz" lIns="91440" tIns="45720" rIns="91440" bIns="45720" rtlCol="0">
            <a:normAutofit fontScale="92500"/>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Algemene informatie onderzoeker en project</a:t>
            </a:r>
          </a:p>
          <a:p>
            <a:r>
              <a:rPr lang="nl-NL" dirty="0">
                <a:solidFill>
                  <a:srgbClr val="404040"/>
                </a:solidFill>
                <a:latin typeface="Roboto" panose="02000000000000000000" pitchFamily="2" charset="0"/>
              </a:rPr>
              <a:t>Welke data wordt ingewonnen, verwerkt en voor hergebruik beschikbaar gesteld? </a:t>
            </a:r>
          </a:p>
          <a:p>
            <a:r>
              <a:rPr lang="nl-NL" dirty="0">
                <a:solidFill>
                  <a:srgbClr val="404040"/>
                </a:solidFill>
                <a:latin typeface="Roboto" panose="02000000000000000000" pitchFamily="2" charset="0"/>
              </a:rPr>
              <a:t>Welke metadata en documentatie wordt bijgevoegd met de data?</a:t>
            </a:r>
          </a:p>
          <a:p>
            <a:r>
              <a:rPr lang="nl-NL" dirty="0">
                <a:solidFill>
                  <a:srgbClr val="404040"/>
                </a:solidFill>
                <a:latin typeface="Roboto" panose="02000000000000000000" pitchFamily="2" charset="0"/>
              </a:rPr>
              <a:t>Hoe wordt data en metadata opgeslagen gedurende het onderzoek?</a:t>
            </a:r>
          </a:p>
          <a:p>
            <a:r>
              <a:rPr lang="nl-NL" dirty="0">
                <a:solidFill>
                  <a:srgbClr val="404040"/>
                </a:solidFill>
                <a:latin typeface="Roboto" panose="02000000000000000000" pitchFamily="2" charset="0"/>
              </a:rPr>
              <a:t>Hoe ga je om met persoonlijke informatie?</a:t>
            </a:r>
          </a:p>
          <a:p>
            <a:r>
              <a:rPr lang="nl-NL" dirty="0">
                <a:solidFill>
                  <a:srgbClr val="404040"/>
                </a:solidFill>
                <a:latin typeface="Roboto" panose="02000000000000000000" pitchFamily="2" charset="0"/>
              </a:rPr>
              <a:t>Hoe, en hoelang wordt de data na afloop van het onderzoek gedeeld? </a:t>
            </a:r>
          </a:p>
          <a:p>
            <a:r>
              <a:rPr lang="nl-NL" i="1" dirty="0">
                <a:solidFill>
                  <a:srgbClr val="404040"/>
                </a:solidFill>
                <a:latin typeface="Roboto" panose="02000000000000000000" pitchFamily="2" charset="0"/>
              </a:rPr>
              <a:t>Kosten van het datamanagement </a:t>
            </a:r>
          </a:p>
        </p:txBody>
      </p:sp>
      <p:pic>
        <p:nvPicPr>
          <p:cNvPr id="4" name="Picture 3">
            <a:extLst>
              <a:ext uri="{FF2B5EF4-FFF2-40B4-BE49-F238E27FC236}">
                <a16:creationId xmlns:a16="http://schemas.microsoft.com/office/drawing/2014/main" id="{076E01ED-A2C6-4C1B-935E-A03F63940E64}"/>
              </a:ext>
            </a:extLst>
          </p:cNvPr>
          <p:cNvPicPr>
            <a:picLocks noChangeAspect="1"/>
          </p:cNvPicPr>
          <p:nvPr/>
        </p:nvPicPr>
        <p:blipFill>
          <a:blip r:embed="rId5"/>
          <a:stretch>
            <a:fillRect/>
          </a:stretch>
        </p:blipFill>
        <p:spPr>
          <a:xfrm>
            <a:off x="15088531" y="10561213"/>
            <a:ext cx="8274531" cy="2366226"/>
          </a:xfrm>
          <a:prstGeom prst="rect">
            <a:avLst/>
          </a:prstGeom>
        </p:spPr>
      </p:pic>
    </p:spTree>
    <p:extLst>
      <p:ext uri="{BB962C8B-B14F-4D97-AF65-F5344CB8AC3E}">
        <p14:creationId xmlns:p14="http://schemas.microsoft.com/office/powerpoint/2010/main" val="30609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Opslaan van metadata</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9" name="Content Placeholder 5">
            <a:extLst>
              <a:ext uri="{FF2B5EF4-FFF2-40B4-BE49-F238E27FC236}">
                <a16:creationId xmlns:a16="http://schemas.microsoft.com/office/drawing/2014/main" id="{9E4E1316-9CEA-444B-82F9-F1FF218C47D5}"/>
              </a:ext>
            </a:extLst>
          </p:cNvPr>
          <p:cNvSpPr txBox="1">
            <a:spLocks/>
          </p:cNvSpPr>
          <p:nvPr/>
        </p:nvSpPr>
        <p:spPr>
          <a:xfrm>
            <a:off x="5753099" y="4210049"/>
            <a:ext cx="17909333" cy="5508109"/>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Metadata op verschillende niveaus</a:t>
            </a:r>
          </a:p>
          <a:p>
            <a:pPr lvl="1"/>
            <a:r>
              <a:rPr lang="nl-NL" dirty="0">
                <a:solidFill>
                  <a:srgbClr val="404040"/>
                </a:solidFill>
                <a:latin typeface="Roboto" panose="02000000000000000000" pitchFamily="2" charset="0"/>
              </a:rPr>
              <a:t>Onderzoeksproject</a:t>
            </a:r>
          </a:p>
          <a:p>
            <a:pPr lvl="1"/>
            <a:r>
              <a:rPr lang="nl-NL" dirty="0">
                <a:solidFill>
                  <a:srgbClr val="404040"/>
                </a:solidFill>
                <a:latin typeface="Roboto" panose="02000000000000000000" pitchFamily="2" charset="0"/>
              </a:rPr>
              <a:t>Dataset / resultaat</a:t>
            </a:r>
          </a:p>
          <a:p>
            <a:pPr lvl="1"/>
            <a:r>
              <a:rPr lang="nl-NL" dirty="0" err="1">
                <a:solidFill>
                  <a:srgbClr val="404040"/>
                </a:solidFill>
                <a:latin typeface="Roboto" panose="02000000000000000000" pitchFamily="2" charset="0"/>
              </a:rPr>
              <a:t>Dataspecifiek</a:t>
            </a:r>
            <a:r>
              <a:rPr lang="nl-NL" dirty="0">
                <a:solidFill>
                  <a:srgbClr val="404040"/>
                </a:solidFill>
                <a:latin typeface="Roboto" panose="02000000000000000000" pitchFamily="2" charset="0"/>
              </a:rPr>
              <a:t> / attribuutniveau / kolomniveau</a:t>
            </a:r>
          </a:p>
          <a:p>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rPr>
              <a:t>Welke metadata wordt er opgeslagen bij projecten? En wordt dit uniform gedaan? </a:t>
            </a: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227692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Opslaan van metadata</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9" name="Content Placeholder 5">
            <a:extLst>
              <a:ext uri="{FF2B5EF4-FFF2-40B4-BE49-F238E27FC236}">
                <a16:creationId xmlns:a16="http://schemas.microsoft.com/office/drawing/2014/main" id="{9E4E1316-9CEA-444B-82F9-F1FF218C47D5}"/>
              </a:ext>
            </a:extLst>
          </p:cNvPr>
          <p:cNvSpPr txBox="1">
            <a:spLocks/>
          </p:cNvSpPr>
          <p:nvPr/>
        </p:nvSpPr>
        <p:spPr>
          <a:xfrm>
            <a:off x="5753099" y="4210050"/>
            <a:ext cx="16598901" cy="3090142"/>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Neem een actueel onderzoek in gedachte</a:t>
            </a:r>
          </a:p>
          <a:p>
            <a:r>
              <a:rPr lang="nl-NL" dirty="0">
                <a:solidFill>
                  <a:srgbClr val="404040"/>
                </a:solidFill>
                <a:latin typeface="Roboto" panose="02000000000000000000" pitchFamily="2" charset="0"/>
              </a:rPr>
              <a:t>Wat wordt er aan metadata opgeslagen, en waar? </a:t>
            </a:r>
          </a:p>
          <a:p>
            <a:endParaRPr lang="nl-NL" dirty="0">
              <a:solidFill>
                <a:srgbClr val="404040"/>
              </a:solidFill>
              <a:latin typeface="Roboto" panose="02000000000000000000" pitchFamily="2" charset="0"/>
            </a:endParaRPr>
          </a:p>
        </p:txBody>
      </p:sp>
      <p:sp>
        <p:nvSpPr>
          <p:cNvPr id="8" name="Titel 2">
            <a:extLst>
              <a:ext uri="{FF2B5EF4-FFF2-40B4-BE49-F238E27FC236}">
                <a16:creationId xmlns:a16="http://schemas.microsoft.com/office/drawing/2014/main" id="{01552CFC-F0EF-44BE-BA9F-0E7007451EB8}"/>
              </a:ext>
            </a:extLst>
          </p:cNvPr>
          <p:cNvSpPr txBox="1">
            <a:spLocks/>
          </p:cNvSpPr>
          <p:nvPr/>
        </p:nvSpPr>
        <p:spPr>
          <a:xfrm>
            <a:off x="5600700" y="888059"/>
            <a:ext cx="15514528" cy="1538549"/>
          </a:xfrm>
          <a:prstGeom prst="rect">
            <a:avLst/>
          </a:prstGeom>
        </p:spPr>
        <p:txBody>
          <a:bodyPr vert="horz" lIns="91440" tIns="45720" rIns="91440" bIns="45720" rtlCol="0" anchor="b">
            <a:normAutofit/>
          </a:bodyPr>
          <a:lst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nl-NL" sz="2800" dirty="0"/>
              <a:t>10 minuten brainstorm</a:t>
            </a:r>
          </a:p>
        </p:txBody>
      </p:sp>
      <p:graphicFrame>
        <p:nvGraphicFramePr>
          <p:cNvPr id="10" name="Table 2">
            <a:extLst>
              <a:ext uri="{FF2B5EF4-FFF2-40B4-BE49-F238E27FC236}">
                <a16:creationId xmlns:a16="http://schemas.microsoft.com/office/drawing/2014/main" id="{3FA9FE50-372B-4929-AA74-C6BC2760A214}"/>
              </a:ext>
            </a:extLst>
          </p:cNvPr>
          <p:cNvGraphicFramePr>
            <a:graphicFrameLocks noGrp="1"/>
          </p:cNvGraphicFramePr>
          <p:nvPr>
            <p:extLst>
              <p:ext uri="{D42A27DB-BD31-4B8C-83A1-F6EECF244321}">
                <p14:modId xmlns:p14="http://schemas.microsoft.com/office/powerpoint/2010/main" val="2373295872"/>
              </p:ext>
            </p:extLst>
          </p:nvPr>
        </p:nvGraphicFramePr>
        <p:xfrm>
          <a:off x="6356996" y="6883722"/>
          <a:ext cx="5331668" cy="1194556"/>
        </p:xfrm>
        <a:graphic>
          <a:graphicData uri="http://schemas.openxmlformats.org/drawingml/2006/table">
            <a:tbl>
              <a:tblPr firstRow="1" bandRow="1">
                <a:tableStyleId>{5940675A-B579-460E-94D1-54222C63F5DA}</a:tableStyleId>
              </a:tblPr>
              <a:tblGrid>
                <a:gridCol w="5331668">
                  <a:extLst>
                    <a:ext uri="{9D8B030D-6E8A-4147-A177-3AD203B41FA5}">
                      <a16:colId xmlns:a16="http://schemas.microsoft.com/office/drawing/2014/main" val="1733920673"/>
                    </a:ext>
                  </a:extLst>
                </a:gridCol>
              </a:tblGrid>
              <a:tr h="1194556">
                <a:tc>
                  <a:txBody>
                    <a:bodyPr/>
                    <a:lstStyle/>
                    <a:p>
                      <a:pPr algn="ctr"/>
                      <a:r>
                        <a:rPr lang="nl-NL" sz="3200" dirty="0"/>
                        <a:t>Onderzoeksproject</a:t>
                      </a:r>
                      <a:endParaRPr lang="en-US" sz="3200" dirty="0"/>
                    </a:p>
                  </a:txBody>
                  <a:tcPr anchor="ctr"/>
                </a:tc>
                <a:extLst>
                  <a:ext uri="{0D108BD9-81ED-4DB2-BD59-A6C34878D82A}">
                    <a16:rowId xmlns:a16="http://schemas.microsoft.com/office/drawing/2014/main" val="76397189"/>
                  </a:ext>
                </a:extLst>
              </a:tr>
            </a:tbl>
          </a:graphicData>
        </a:graphic>
      </p:graphicFrame>
      <p:graphicFrame>
        <p:nvGraphicFramePr>
          <p:cNvPr id="11" name="Table 2">
            <a:extLst>
              <a:ext uri="{FF2B5EF4-FFF2-40B4-BE49-F238E27FC236}">
                <a16:creationId xmlns:a16="http://schemas.microsoft.com/office/drawing/2014/main" id="{F1173F78-A0A2-4456-A755-95BA0777FA10}"/>
              </a:ext>
            </a:extLst>
          </p:cNvPr>
          <p:cNvGraphicFramePr>
            <a:graphicFrameLocks noGrp="1"/>
          </p:cNvGraphicFramePr>
          <p:nvPr>
            <p:extLst>
              <p:ext uri="{D42A27DB-BD31-4B8C-83A1-F6EECF244321}">
                <p14:modId xmlns:p14="http://schemas.microsoft.com/office/powerpoint/2010/main" val="546013491"/>
              </p:ext>
            </p:extLst>
          </p:nvPr>
        </p:nvGraphicFramePr>
        <p:xfrm>
          <a:off x="11688664" y="8230678"/>
          <a:ext cx="5331668" cy="1194556"/>
        </p:xfrm>
        <a:graphic>
          <a:graphicData uri="http://schemas.openxmlformats.org/drawingml/2006/table">
            <a:tbl>
              <a:tblPr firstRow="1" bandRow="1">
                <a:tableStyleId>{5940675A-B579-460E-94D1-54222C63F5DA}</a:tableStyleId>
              </a:tblPr>
              <a:tblGrid>
                <a:gridCol w="5331668">
                  <a:extLst>
                    <a:ext uri="{9D8B030D-6E8A-4147-A177-3AD203B41FA5}">
                      <a16:colId xmlns:a16="http://schemas.microsoft.com/office/drawing/2014/main" val="1733920673"/>
                    </a:ext>
                  </a:extLst>
                </a:gridCol>
              </a:tblGrid>
              <a:tr h="1194556">
                <a:tc>
                  <a:txBody>
                    <a:bodyPr/>
                    <a:lstStyle/>
                    <a:p>
                      <a:pPr algn="ctr"/>
                      <a:r>
                        <a:rPr lang="nl-NL" sz="3200" dirty="0"/>
                        <a:t>Dataset / resultaat</a:t>
                      </a:r>
                      <a:endParaRPr lang="en-US" sz="3200" dirty="0"/>
                    </a:p>
                  </a:txBody>
                  <a:tcPr anchor="ctr"/>
                </a:tc>
                <a:extLst>
                  <a:ext uri="{0D108BD9-81ED-4DB2-BD59-A6C34878D82A}">
                    <a16:rowId xmlns:a16="http://schemas.microsoft.com/office/drawing/2014/main" val="76397189"/>
                  </a:ext>
                </a:extLst>
              </a:tr>
            </a:tbl>
          </a:graphicData>
        </a:graphic>
      </p:graphicFrame>
      <p:graphicFrame>
        <p:nvGraphicFramePr>
          <p:cNvPr id="12" name="Table 2">
            <a:extLst>
              <a:ext uri="{FF2B5EF4-FFF2-40B4-BE49-F238E27FC236}">
                <a16:creationId xmlns:a16="http://schemas.microsoft.com/office/drawing/2014/main" id="{8129872D-3193-400D-96CD-BF3F73F6E1E8}"/>
              </a:ext>
            </a:extLst>
          </p:cNvPr>
          <p:cNvGraphicFramePr>
            <a:graphicFrameLocks noGrp="1"/>
          </p:cNvGraphicFramePr>
          <p:nvPr>
            <p:extLst>
              <p:ext uri="{D42A27DB-BD31-4B8C-83A1-F6EECF244321}">
                <p14:modId xmlns:p14="http://schemas.microsoft.com/office/powerpoint/2010/main" val="1844739776"/>
              </p:ext>
            </p:extLst>
          </p:nvPr>
        </p:nvGraphicFramePr>
        <p:xfrm>
          <a:off x="17020332" y="9646964"/>
          <a:ext cx="5331668" cy="1194556"/>
        </p:xfrm>
        <a:graphic>
          <a:graphicData uri="http://schemas.openxmlformats.org/drawingml/2006/table">
            <a:tbl>
              <a:tblPr firstRow="1" bandRow="1">
                <a:tableStyleId>{5940675A-B579-460E-94D1-54222C63F5DA}</a:tableStyleId>
              </a:tblPr>
              <a:tblGrid>
                <a:gridCol w="5331668">
                  <a:extLst>
                    <a:ext uri="{9D8B030D-6E8A-4147-A177-3AD203B41FA5}">
                      <a16:colId xmlns:a16="http://schemas.microsoft.com/office/drawing/2014/main" val="1733920673"/>
                    </a:ext>
                  </a:extLst>
                </a:gridCol>
              </a:tblGrid>
              <a:tr h="1194556">
                <a:tc>
                  <a:txBody>
                    <a:bodyPr/>
                    <a:lstStyle/>
                    <a:p>
                      <a:pPr algn="ctr"/>
                      <a:r>
                        <a:rPr lang="nl-NL" sz="3200" dirty="0"/>
                        <a:t>Attribuutniveau (kolom)</a:t>
                      </a:r>
                      <a:endParaRPr lang="en-US" sz="3200" dirty="0"/>
                    </a:p>
                  </a:txBody>
                  <a:tcPr anchor="ctr"/>
                </a:tc>
                <a:extLst>
                  <a:ext uri="{0D108BD9-81ED-4DB2-BD59-A6C34878D82A}">
                    <a16:rowId xmlns:a16="http://schemas.microsoft.com/office/drawing/2014/main" val="76397189"/>
                  </a:ext>
                </a:extLst>
              </a:tr>
            </a:tbl>
          </a:graphicData>
        </a:graphic>
      </p:graphicFrame>
    </p:spTree>
    <p:extLst>
      <p:ext uri="{BB962C8B-B14F-4D97-AF65-F5344CB8AC3E}">
        <p14:creationId xmlns:p14="http://schemas.microsoft.com/office/powerpoint/2010/main" val="89948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Opslaan van metadata</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pic>
        <p:nvPicPr>
          <p:cNvPr id="4" name="Picture 3">
            <a:extLst>
              <a:ext uri="{FF2B5EF4-FFF2-40B4-BE49-F238E27FC236}">
                <a16:creationId xmlns:a16="http://schemas.microsoft.com/office/drawing/2014/main" id="{85042770-EF30-B1A7-3F76-EA75F463ACC3}"/>
              </a:ext>
            </a:extLst>
          </p:cNvPr>
          <p:cNvPicPr>
            <a:picLocks noChangeAspect="1"/>
          </p:cNvPicPr>
          <p:nvPr/>
        </p:nvPicPr>
        <p:blipFill>
          <a:blip r:embed="rId5"/>
          <a:stretch>
            <a:fillRect/>
          </a:stretch>
        </p:blipFill>
        <p:spPr>
          <a:xfrm>
            <a:off x="6036605" y="3510223"/>
            <a:ext cx="15547732" cy="9835118"/>
          </a:xfrm>
          <a:prstGeom prst="rect">
            <a:avLst/>
          </a:prstGeom>
        </p:spPr>
      </p:pic>
    </p:spTree>
    <p:extLst>
      <p:ext uri="{BB962C8B-B14F-4D97-AF65-F5344CB8AC3E}">
        <p14:creationId xmlns:p14="http://schemas.microsoft.com/office/powerpoint/2010/main" val="408622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Gebruik van </a:t>
            </a:r>
            <a:r>
              <a:rPr lang="nl-NL" dirty="0" err="1"/>
              <a:t>repositories</a:t>
            </a:r>
            <a:r>
              <a:rPr lang="nl-NL" dirty="0"/>
              <a:t>…</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graphicFrame>
        <p:nvGraphicFramePr>
          <p:cNvPr id="2" name="Table 1">
            <a:extLst>
              <a:ext uri="{FF2B5EF4-FFF2-40B4-BE49-F238E27FC236}">
                <a16:creationId xmlns:a16="http://schemas.microsoft.com/office/drawing/2014/main" id="{72434E95-70C7-49CC-A1FB-F62AC0BEC493}"/>
              </a:ext>
            </a:extLst>
          </p:cNvPr>
          <p:cNvGraphicFramePr>
            <a:graphicFrameLocks noGrp="1"/>
          </p:cNvGraphicFramePr>
          <p:nvPr>
            <p:extLst>
              <p:ext uri="{D42A27DB-BD31-4B8C-83A1-F6EECF244321}">
                <p14:modId xmlns:p14="http://schemas.microsoft.com/office/powerpoint/2010/main" val="1851862240"/>
              </p:ext>
            </p:extLst>
          </p:nvPr>
        </p:nvGraphicFramePr>
        <p:xfrm>
          <a:off x="5600699" y="3775353"/>
          <a:ext cx="16690343" cy="7705664"/>
        </p:xfrm>
        <a:graphic>
          <a:graphicData uri="http://schemas.openxmlformats.org/drawingml/2006/table">
            <a:tbl>
              <a:tblPr firstRow="1" firstCol="1" bandRow="1">
                <a:tableStyleId>{5C22544A-7EE6-4342-B048-85BDC9FD1C3A}</a:tableStyleId>
              </a:tblPr>
              <a:tblGrid>
                <a:gridCol w="3681180">
                  <a:extLst>
                    <a:ext uri="{9D8B030D-6E8A-4147-A177-3AD203B41FA5}">
                      <a16:colId xmlns:a16="http://schemas.microsoft.com/office/drawing/2014/main" val="291081631"/>
                    </a:ext>
                  </a:extLst>
                </a:gridCol>
                <a:gridCol w="4663991">
                  <a:extLst>
                    <a:ext uri="{9D8B030D-6E8A-4147-A177-3AD203B41FA5}">
                      <a16:colId xmlns:a16="http://schemas.microsoft.com/office/drawing/2014/main" val="3008824696"/>
                    </a:ext>
                  </a:extLst>
                </a:gridCol>
                <a:gridCol w="4172586">
                  <a:extLst>
                    <a:ext uri="{9D8B030D-6E8A-4147-A177-3AD203B41FA5}">
                      <a16:colId xmlns:a16="http://schemas.microsoft.com/office/drawing/2014/main" val="4143480177"/>
                    </a:ext>
                  </a:extLst>
                </a:gridCol>
                <a:gridCol w="4172586">
                  <a:extLst>
                    <a:ext uri="{9D8B030D-6E8A-4147-A177-3AD203B41FA5}">
                      <a16:colId xmlns:a16="http://schemas.microsoft.com/office/drawing/2014/main" val="1561266907"/>
                    </a:ext>
                  </a:extLst>
                </a:gridCol>
              </a:tblGrid>
              <a:tr h="0">
                <a:tc>
                  <a:txBody>
                    <a:bodyPr/>
                    <a:lstStyle/>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rPr>
                        <a:t> Surf Sharekit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latin typeface="Calibri" panose="020F0502020204030204" pitchFamily="34" charset="0"/>
                          <a:ea typeface="Calibri" panose="020F0502020204030204" pitchFamily="34" charset="0"/>
                          <a:cs typeface="Times New Roman" panose="02020603050405020304" pitchFamily="18" charset="0"/>
                        </a:rPr>
                        <a:t>DANS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latin typeface="Calibri" panose="020F0502020204030204" pitchFamily="34" charset="0"/>
                          <a:ea typeface="Calibri" panose="020F0502020204030204" pitchFamily="34" charset="0"/>
                          <a:cs typeface="Times New Roman" panose="02020603050405020304" pitchFamily="18" charset="0"/>
                        </a:rPr>
                        <a:t>4TU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6774150"/>
                  </a:ext>
                </a:extLst>
              </a:tr>
              <a:tr h="774361">
                <a:tc>
                  <a:txBody>
                    <a:bodyPr/>
                    <a:lstStyle/>
                    <a:p>
                      <a:pPr marL="0" marR="0">
                        <a:lnSpc>
                          <a:spcPct val="107000"/>
                        </a:lnSpc>
                        <a:spcBef>
                          <a:spcPts val="0"/>
                        </a:spcBef>
                        <a:spcAft>
                          <a:spcPts val="0"/>
                        </a:spcAft>
                      </a:pPr>
                      <a:r>
                        <a:rPr lang="nl-NL" sz="2400" dirty="0">
                          <a:effectLst/>
                        </a:rPr>
                        <a:t>Domein van </a:t>
                      </a:r>
                      <a:r>
                        <a:rPr lang="nl-NL" sz="2400" dirty="0" err="1">
                          <a:effectLst/>
                        </a:rPr>
                        <a:t>repository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dirty="0">
                          <a:effectLst/>
                        </a:rPr>
                        <a:t>26 </a:t>
                      </a:r>
                      <a:r>
                        <a:rPr lang="nl-NL" sz="2400" dirty="0" err="1">
                          <a:effectLst/>
                        </a:rPr>
                        <a:t>HBO’s</a:t>
                      </a:r>
                      <a:r>
                        <a:rPr lang="nl-NL" sz="2400" dirty="0">
                          <a:effectLst/>
                        </a:rPr>
                        <a:t>, voor elk van de 13 HBO kennisbank thema’s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en-US" sz="2400" dirty="0">
                          <a:effectLst/>
                        </a:rPr>
                        <a:t>History, Ancient Cultures, Social and </a:t>
                      </a:r>
                      <a:r>
                        <a:rPr lang="en-US" sz="2400" dirty="0" err="1">
                          <a:effectLst/>
                        </a:rPr>
                        <a:t>Behavioural</a:t>
                      </a:r>
                      <a:r>
                        <a:rPr lang="en-US" sz="2400" dirty="0">
                          <a:effectLst/>
                        </a:rPr>
                        <a:t> Sciences, Geosciences (including Geography), Humanities, Humanities and Social Sciences, Natural Sciences, Economics Life Sciences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20 </a:t>
                      </a:r>
                      <a:r>
                        <a:rPr lang="en-US" sz="2400" b="0" dirty="0" err="1">
                          <a:effectLst/>
                          <a:latin typeface="Calibri" panose="020F0502020204030204" pitchFamily="34" charset="0"/>
                          <a:ea typeface="Calibri" panose="020F0502020204030204" pitchFamily="34" charset="0"/>
                          <a:cs typeface="Times New Roman" panose="02020603050405020304" pitchFamily="18" charset="0"/>
                        </a:rPr>
                        <a:t>verschillende</a:t>
                      </a:r>
                      <a:r>
                        <a:rPr lang="en-US" sz="2400" b="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0" dirty="0" err="1">
                          <a:effectLst/>
                          <a:latin typeface="Calibri" panose="020F0502020204030204" pitchFamily="34" charset="0"/>
                          <a:ea typeface="Calibri" panose="020F0502020204030204" pitchFamily="34" charset="0"/>
                          <a:cs typeface="Times New Roman" panose="02020603050405020304" pitchFamily="18" charset="0"/>
                        </a:rPr>
                        <a:t>domeinen</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0596845"/>
                  </a:ext>
                </a:extLst>
              </a:tr>
              <a:tr h="774361">
                <a:tc>
                  <a:txBody>
                    <a:bodyPr/>
                    <a:lstStyle/>
                    <a:p>
                      <a:pPr marL="0" marR="0">
                        <a:lnSpc>
                          <a:spcPct val="107000"/>
                        </a:lnSpc>
                        <a:spcBef>
                          <a:spcPts val="0"/>
                        </a:spcBef>
                        <a:spcAft>
                          <a:spcPts val="0"/>
                        </a:spcAft>
                      </a:pPr>
                      <a:r>
                        <a:rPr lang="nl-NL" sz="2400" dirty="0">
                          <a:effectLst/>
                        </a:rPr>
                        <a:t>Grootte van datasets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dirty="0">
                          <a:effectLst/>
                        </a:rPr>
                        <a:t>Geen data sets, vooral PDF van onderzoeken. Rapporten worden gedeeld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rPr>
                        <a:t>50GB</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b="0" dirty="0">
                          <a:effectLst/>
                          <a:latin typeface="Calibri" panose="020F0502020204030204" pitchFamily="34" charset="0"/>
                          <a:ea typeface="Calibri" panose="020F0502020204030204" pitchFamily="34" charset="0"/>
                          <a:cs typeface="Times New Roman" panose="02020603050405020304" pitchFamily="18" charset="0"/>
                        </a:rPr>
                        <a:t>20GB, opties voor meer</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2355956"/>
                  </a:ext>
                </a:extLst>
              </a:tr>
              <a:tr h="378421">
                <a:tc>
                  <a:txBody>
                    <a:bodyPr/>
                    <a:lstStyle/>
                    <a:p>
                      <a:pPr marL="0" marR="0">
                        <a:lnSpc>
                          <a:spcPct val="107000"/>
                        </a:lnSpc>
                        <a:spcBef>
                          <a:spcPts val="0"/>
                        </a:spcBef>
                        <a:spcAft>
                          <a:spcPts val="0"/>
                        </a:spcAft>
                      </a:pPr>
                      <a:r>
                        <a:rPr lang="nl-NL" sz="2400">
                          <a:effectLst/>
                        </a:rPr>
                        <a:t>Kosten van gebruik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dirty="0">
                          <a:effectLst/>
                        </a:rPr>
                        <a:t>geen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rPr>
                        <a:t>Tot 50 GB per gebruiker gratis.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b="0" dirty="0">
                          <a:effectLst/>
                          <a:latin typeface="Calibri" panose="020F0502020204030204" pitchFamily="34" charset="0"/>
                          <a:ea typeface="Calibri" panose="020F0502020204030204" pitchFamily="34" charset="0"/>
                          <a:cs typeface="Times New Roman" panose="02020603050405020304" pitchFamily="18" charset="0"/>
                        </a:rPr>
                        <a:t>20 GB per jaar is gratis per gebruiker. </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8307978"/>
                  </a:ext>
                </a:extLst>
              </a:tr>
              <a:tr h="378421">
                <a:tc>
                  <a:txBody>
                    <a:bodyPr/>
                    <a:lstStyle/>
                    <a:p>
                      <a:pPr marL="0" marR="0">
                        <a:lnSpc>
                          <a:spcPct val="107000"/>
                        </a:lnSpc>
                        <a:spcBef>
                          <a:spcPts val="0"/>
                        </a:spcBef>
                        <a:spcAft>
                          <a:spcPts val="0"/>
                        </a:spcAft>
                      </a:pPr>
                      <a:r>
                        <a:rPr lang="nl-NL" sz="2400">
                          <a:effectLst/>
                        </a:rPr>
                        <a:t>Vrij beschikbaar te raadplegen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dirty="0">
                          <a:effectLst/>
                        </a:rPr>
                        <a:t>Ja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rPr>
                        <a:t>Ja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b="0" dirty="0">
                          <a:effectLst/>
                          <a:latin typeface="Calibri" panose="020F0502020204030204" pitchFamily="34" charset="0"/>
                          <a:ea typeface="Calibri" panose="020F0502020204030204" pitchFamily="34" charset="0"/>
                          <a:cs typeface="Times New Roman" panose="02020603050405020304" pitchFamily="18" charset="0"/>
                        </a:rPr>
                        <a:t>ja</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2374827"/>
                  </a:ext>
                </a:extLst>
              </a:tr>
              <a:tr h="378421">
                <a:tc>
                  <a:txBody>
                    <a:bodyPr/>
                    <a:lstStyle/>
                    <a:p>
                      <a:pPr marL="0" marR="0">
                        <a:lnSpc>
                          <a:spcPct val="107000"/>
                        </a:lnSpc>
                        <a:spcBef>
                          <a:spcPts val="0"/>
                        </a:spcBef>
                        <a:spcAft>
                          <a:spcPts val="0"/>
                        </a:spcAft>
                      </a:pPr>
                      <a:r>
                        <a:rPr lang="nl-NL" sz="2400">
                          <a:effectLst/>
                        </a:rPr>
                        <a:t>Focus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dirty="0">
                          <a:effectLst/>
                        </a:rPr>
                        <a:t>Nationaal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rPr>
                        <a:t>Internationaal (zowel </a:t>
                      </a:r>
                      <a:r>
                        <a:rPr lang="nl-NL" sz="2400" dirty="0" err="1">
                          <a:effectLst/>
                        </a:rPr>
                        <a:t>nederlands</a:t>
                      </a:r>
                      <a:r>
                        <a:rPr lang="nl-NL" sz="2400" dirty="0">
                          <a:effectLst/>
                        </a:rPr>
                        <a:t>/buitenland)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b="0" dirty="0">
                          <a:effectLst/>
                          <a:latin typeface="Calibri" panose="020F0502020204030204" pitchFamily="34" charset="0"/>
                          <a:ea typeface="Calibri" panose="020F0502020204030204" pitchFamily="34" charset="0"/>
                          <a:cs typeface="Times New Roman" panose="02020603050405020304" pitchFamily="18" charset="0"/>
                        </a:rPr>
                        <a:t>Internationaal (zowel </a:t>
                      </a:r>
                      <a:r>
                        <a:rPr lang="nl-NL" sz="2400" b="0" dirty="0" err="1">
                          <a:effectLst/>
                          <a:latin typeface="Calibri" panose="020F0502020204030204" pitchFamily="34" charset="0"/>
                          <a:ea typeface="Calibri" panose="020F0502020204030204" pitchFamily="34" charset="0"/>
                          <a:cs typeface="Times New Roman" panose="02020603050405020304" pitchFamily="18" charset="0"/>
                        </a:rPr>
                        <a:t>nederlands</a:t>
                      </a:r>
                      <a:r>
                        <a:rPr lang="nl-NL" sz="2400" b="0" dirty="0">
                          <a:effectLst/>
                          <a:latin typeface="Calibri" panose="020F0502020204030204" pitchFamily="34" charset="0"/>
                          <a:ea typeface="Calibri" panose="020F0502020204030204" pitchFamily="34" charset="0"/>
                          <a:cs typeface="Times New Roman" panose="02020603050405020304" pitchFamily="18" charset="0"/>
                        </a:rPr>
                        <a:t>/buitenland)</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1763344"/>
                  </a:ext>
                </a:extLst>
              </a:tr>
              <a:tr h="378421">
                <a:tc>
                  <a:txBody>
                    <a:bodyPr/>
                    <a:lstStyle/>
                    <a:p>
                      <a:pPr marL="0" marR="0">
                        <a:lnSpc>
                          <a:spcPct val="107000"/>
                        </a:lnSpc>
                        <a:spcBef>
                          <a:spcPts val="0"/>
                        </a:spcBef>
                        <a:spcAft>
                          <a:spcPts val="0"/>
                        </a:spcAft>
                      </a:pPr>
                      <a:r>
                        <a:rPr lang="nl-NL" sz="2400">
                          <a:effectLst/>
                        </a:rPr>
                        <a:t>Tijd van bewaren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dirty="0">
                          <a:effectLst/>
                        </a:rPr>
                        <a:t>Tenminste 7 jaar (volgens wet)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1828709" rtl="0" eaLnBrk="1" fontAlgn="auto" latinLnBrk="0" hangingPunct="1">
                        <a:lnSpc>
                          <a:spcPct val="107000"/>
                        </a:lnSpc>
                        <a:spcBef>
                          <a:spcPts val="0"/>
                        </a:spcBef>
                        <a:spcAft>
                          <a:spcPts val="0"/>
                        </a:spcAft>
                        <a:buClrTx/>
                        <a:buSzTx/>
                        <a:buFontTx/>
                        <a:buNone/>
                        <a:tabLst/>
                        <a:defRPr/>
                      </a:pPr>
                      <a:r>
                        <a:rPr lang="nl-NL" sz="2400" dirty="0">
                          <a:effectLst/>
                        </a:rPr>
                        <a:t>Tenminste 7 jaar (volgens wet)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nl-NL" sz="2400" b="0" dirty="0">
                          <a:effectLst/>
                          <a:latin typeface="Calibri" panose="020F0502020204030204" pitchFamily="34" charset="0"/>
                          <a:ea typeface="Calibri" panose="020F0502020204030204" pitchFamily="34" charset="0"/>
                          <a:cs typeface="Times New Roman" panose="02020603050405020304" pitchFamily="18" charset="0"/>
                        </a:rPr>
                        <a:t>Minimaal 15 jaar</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5999848"/>
                  </a:ext>
                </a:extLst>
              </a:tr>
            </a:tbl>
          </a:graphicData>
        </a:graphic>
      </p:graphicFrame>
      <p:sp>
        <p:nvSpPr>
          <p:cNvPr id="11" name="TextBox 10">
            <a:extLst>
              <a:ext uri="{FF2B5EF4-FFF2-40B4-BE49-F238E27FC236}">
                <a16:creationId xmlns:a16="http://schemas.microsoft.com/office/drawing/2014/main" id="{2546338E-A248-440B-82CD-42543EA611DB}"/>
              </a:ext>
            </a:extLst>
          </p:cNvPr>
          <p:cNvSpPr txBox="1"/>
          <p:nvPr/>
        </p:nvSpPr>
        <p:spPr>
          <a:xfrm>
            <a:off x="5600699" y="11487686"/>
            <a:ext cx="2702560" cy="338554"/>
          </a:xfrm>
          <a:prstGeom prst="rect">
            <a:avLst/>
          </a:prstGeom>
          <a:noFill/>
        </p:spPr>
        <p:txBody>
          <a:bodyPr wrap="square" rtlCol="0">
            <a:spAutoFit/>
          </a:bodyPr>
          <a:lstStyle/>
          <a:p>
            <a:r>
              <a:rPr lang="nl-NL" sz="1600" i="1" dirty="0"/>
              <a:t>Korte inventarisatie 2021</a:t>
            </a:r>
            <a:endParaRPr lang="en-US" sz="1600" i="1" dirty="0"/>
          </a:p>
        </p:txBody>
      </p:sp>
      <p:sp>
        <p:nvSpPr>
          <p:cNvPr id="8" name="Content Placeholder 5">
            <a:extLst>
              <a:ext uri="{FF2B5EF4-FFF2-40B4-BE49-F238E27FC236}">
                <a16:creationId xmlns:a16="http://schemas.microsoft.com/office/drawing/2014/main" id="{7EC173D1-F73C-D622-6ECD-32ABAF377E0C}"/>
              </a:ext>
            </a:extLst>
          </p:cNvPr>
          <p:cNvSpPr txBox="1">
            <a:spLocks/>
          </p:cNvSpPr>
          <p:nvPr/>
        </p:nvSpPr>
        <p:spPr>
          <a:xfrm>
            <a:off x="5511020" y="12170929"/>
            <a:ext cx="16598901" cy="3090142"/>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Welke </a:t>
            </a:r>
            <a:r>
              <a:rPr lang="nl-NL" dirty="0" err="1">
                <a:solidFill>
                  <a:srgbClr val="404040"/>
                </a:solidFill>
                <a:latin typeface="Roboto" panose="02000000000000000000" pitchFamily="2" charset="0"/>
              </a:rPr>
              <a:t>repository</a:t>
            </a:r>
            <a:r>
              <a:rPr lang="nl-NL" dirty="0">
                <a:solidFill>
                  <a:srgbClr val="404040"/>
                </a:solidFill>
                <a:latin typeface="Roboto" panose="02000000000000000000" pitchFamily="2" charset="0"/>
              </a:rPr>
              <a:t> sluit aan bij de behoeften?</a:t>
            </a: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78519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Om over na te denken…</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7960930"/>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Onderzoek van hoge kwaliteit heeft metadata nodig</a:t>
            </a:r>
          </a:p>
          <a:p>
            <a:r>
              <a:rPr lang="nl-NL" dirty="0">
                <a:solidFill>
                  <a:srgbClr val="404040"/>
                </a:solidFill>
                <a:latin typeface="Roboto" panose="02000000000000000000" pitchFamily="2" charset="0"/>
              </a:rPr>
              <a:t>Een verantwoordelijke is noodzakelijke (de ondersteuner?)</a:t>
            </a:r>
          </a:p>
          <a:p>
            <a:r>
              <a:rPr lang="nl-NL" dirty="0">
                <a:solidFill>
                  <a:srgbClr val="404040"/>
                </a:solidFill>
                <a:latin typeface="Roboto" panose="02000000000000000000" pitchFamily="2" charset="0"/>
              </a:rPr>
              <a:t>Onderscheid tussen provider en gebruiker van metadata</a:t>
            </a:r>
          </a:p>
          <a:p>
            <a:r>
              <a:rPr lang="nl-NL" dirty="0">
                <a:solidFill>
                  <a:srgbClr val="404040"/>
                </a:solidFill>
                <a:latin typeface="Roboto" panose="02000000000000000000" pitchFamily="2" charset="0"/>
              </a:rPr>
              <a:t>Het DMP en alles wat daar bij komt kijken</a:t>
            </a:r>
          </a:p>
          <a:p>
            <a:r>
              <a:rPr lang="nl-NL" dirty="0">
                <a:solidFill>
                  <a:srgbClr val="404040"/>
                </a:solidFill>
                <a:latin typeface="Roboto" panose="02000000000000000000" pitchFamily="2" charset="0"/>
              </a:rPr>
              <a:t>Metadata is geen doel, het publiceren is een doel</a:t>
            </a:r>
          </a:p>
          <a:p>
            <a:r>
              <a:rPr lang="nl-NL" dirty="0">
                <a:solidFill>
                  <a:srgbClr val="404040"/>
                </a:solidFill>
                <a:latin typeface="Roboto" panose="02000000000000000000" pitchFamily="2" charset="0"/>
              </a:rPr>
              <a:t>Discussie binnen het onderwijs: komt metadata wel genoeg aan bod? </a:t>
            </a: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pPr marL="0" indent="0">
              <a:buNone/>
            </a:pPr>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204035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Stelling: </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8"/>
            <a:ext cx="17909333" cy="8382001"/>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Je mag data weigeren als de metadata niet op orde is.</a:t>
            </a: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pPr marL="0" indent="0">
              <a:buNone/>
            </a:pPr>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5763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Om te bekijken…</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6475B777-98AA-434A-9968-C01970B9E08B}"/>
              </a:ext>
            </a:extLst>
          </p:cNvPr>
          <p:cNvSpPr txBox="1">
            <a:spLocks/>
          </p:cNvSpPr>
          <p:nvPr/>
        </p:nvSpPr>
        <p:spPr>
          <a:xfrm>
            <a:off x="5753099" y="4210049"/>
            <a:ext cx="17909333" cy="7960930"/>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i="1" dirty="0">
                <a:solidFill>
                  <a:srgbClr val="404040"/>
                </a:solidFill>
                <a:latin typeface="Roboto" panose="02000000000000000000" pitchFamily="2" charset="0"/>
                <a:hlinkClick r:id="rId5"/>
              </a:rPr>
              <a:t>Keuzeboom </a:t>
            </a:r>
            <a:r>
              <a:rPr lang="nl-NL" dirty="0">
                <a:solidFill>
                  <a:srgbClr val="404040"/>
                </a:solidFill>
                <a:latin typeface="Roboto" panose="02000000000000000000" pitchFamily="2" charset="0"/>
                <a:hlinkClick r:id="rId5"/>
              </a:rPr>
              <a:t>opslaan metadata RU </a:t>
            </a:r>
            <a:endParaRPr lang="nl-NL" i="1" dirty="0">
              <a:solidFill>
                <a:srgbClr val="404040"/>
              </a:solidFill>
              <a:latin typeface="Roboto" panose="02000000000000000000" pitchFamily="2" charset="0"/>
            </a:endParaRPr>
          </a:p>
          <a:p>
            <a:r>
              <a:rPr lang="nl-NL" dirty="0">
                <a:solidFill>
                  <a:srgbClr val="404040"/>
                </a:solidFill>
                <a:latin typeface="Roboto" panose="02000000000000000000" pitchFamily="2" charset="0"/>
                <a:hlinkClick r:id="rId6"/>
              </a:rPr>
              <a:t>Hulp bij schrijven DMP</a:t>
            </a:r>
            <a:endParaRPr lang="nl-NL" dirty="0">
              <a:solidFill>
                <a:srgbClr val="404040"/>
              </a:solidFill>
              <a:latin typeface="Roboto" panose="02000000000000000000" pitchFamily="2" charset="0"/>
            </a:endParaRPr>
          </a:p>
          <a:p>
            <a:r>
              <a:rPr lang="nl-NL" dirty="0">
                <a:solidFill>
                  <a:srgbClr val="404040"/>
                </a:solidFill>
                <a:latin typeface="Roboto" panose="02000000000000000000" pitchFamily="2" charset="0"/>
                <a:hlinkClick r:id="rId7"/>
              </a:rPr>
              <a:t>Register van research </a:t>
            </a:r>
            <a:r>
              <a:rPr lang="nl-NL" dirty="0" err="1">
                <a:solidFill>
                  <a:srgbClr val="404040"/>
                </a:solidFill>
                <a:latin typeface="Roboto" panose="02000000000000000000" pitchFamily="2" charset="0"/>
                <a:hlinkClick r:id="rId7"/>
              </a:rPr>
              <a:t>repositories</a:t>
            </a:r>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pPr marL="0" indent="0">
              <a:buNone/>
            </a:pPr>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a:p>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24483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a:xfrm>
            <a:off x="5600699" y="1971674"/>
            <a:ext cx="16419545" cy="1538549"/>
          </a:xfrm>
        </p:spPr>
        <p:txBody>
          <a:bodyPr>
            <a:normAutofit/>
          </a:bodyPr>
          <a:lstStyle/>
          <a:p>
            <a:r>
              <a:rPr lang="nl-NL" dirty="0"/>
              <a:t>Resultaten onderzoek Surf-Pilot…</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8" name="Content Placeholder 5">
            <a:extLst>
              <a:ext uri="{FF2B5EF4-FFF2-40B4-BE49-F238E27FC236}">
                <a16:creationId xmlns:a16="http://schemas.microsoft.com/office/drawing/2014/main" id="{2AC3B6B3-FDCD-421B-82BC-66231E5C1BFF}"/>
              </a:ext>
            </a:extLst>
          </p:cNvPr>
          <p:cNvSpPr txBox="1">
            <a:spLocks/>
          </p:cNvSpPr>
          <p:nvPr/>
        </p:nvSpPr>
        <p:spPr>
          <a:xfrm>
            <a:off x="5753099" y="4210049"/>
            <a:ext cx="17909333" cy="7960930"/>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dirty="0">
                <a:solidFill>
                  <a:srgbClr val="404040"/>
                </a:solidFill>
                <a:latin typeface="Roboto" panose="02000000000000000000" pitchFamily="2" charset="0"/>
              </a:rPr>
              <a:t>Deze workshop</a:t>
            </a:r>
          </a:p>
          <a:p>
            <a:r>
              <a:rPr lang="nl-NL" dirty="0">
                <a:solidFill>
                  <a:srgbClr val="404040"/>
                </a:solidFill>
                <a:latin typeface="Roboto" panose="02000000000000000000" pitchFamily="2" charset="0"/>
              </a:rPr>
              <a:t>Een FAQ (o.a. motivatie, standaarden, DMP en </a:t>
            </a:r>
            <a:r>
              <a:rPr lang="nl-NL" dirty="0" err="1">
                <a:solidFill>
                  <a:srgbClr val="404040"/>
                </a:solidFill>
                <a:latin typeface="Roboto" panose="02000000000000000000" pitchFamily="2" charset="0"/>
              </a:rPr>
              <a:t>repositories</a:t>
            </a:r>
            <a:r>
              <a:rPr lang="nl-NL" dirty="0">
                <a:solidFill>
                  <a:srgbClr val="404040"/>
                </a:solidFill>
                <a:latin typeface="Roboto" panose="02000000000000000000" pitchFamily="2" charset="0"/>
              </a:rPr>
              <a:t>)</a:t>
            </a:r>
          </a:p>
          <a:p>
            <a:r>
              <a:rPr lang="nl-NL" dirty="0">
                <a:solidFill>
                  <a:srgbClr val="404040"/>
                </a:solidFill>
                <a:latin typeface="Roboto" panose="02000000000000000000" pitchFamily="2" charset="0"/>
              </a:rPr>
              <a:t>De resultaten worden gedeeld in de </a:t>
            </a:r>
            <a:r>
              <a:rPr lang="nl-NL" dirty="0">
                <a:solidFill>
                  <a:srgbClr val="404040"/>
                </a:solidFill>
                <a:latin typeface="Roboto" panose="02000000000000000000" pitchFamily="2" charset="0"/>
                <a:hlinkClick r:id="rId5"/>
              </a:rPr>
              <a:t>wiki</a:t>
            </a:r>
            <a:endParaRPr lang="nl-NL" dirty="0">
              <a:solidFill>
                <a:srgbClr val="404040"/>
              </a:solidFill>
              <a:latin typeface="Roboto" panose="02000000000000000000" pitchFamily="2" charset="0"/>
            </a:endParaRPr>
          </a:p>
        </p:txBody>
      </p:sp>
    </p:spTree>
    <p:extLst>
      <p:ext uri="{BB962C8B-B14F-4D97-AF65-F5344CB8AC3E}">
        <p14:creationId xmlns:p14="http://schemas.microsoft.com/office/powerpoint/2010/main" val="338453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pic>
        <p:nvPicPr>
          <p:cNvPr id="11" name="Picture Placeholder 2">
            <a:extLst>
              <a:ext uri="{FF2B5EF4-FFF2-40B4-BE49-F238E27FC236}">
                <a16:creationId xmlns:a16="http://schemas.microsoft.com/office/drawing/2014/main" id="{9A5F68AE-1725-4DDD-80D0-CDC1AB22753F}"/>
              </a:ext>
            </a:extLst>
          </p:cNvPr>
          <p:cNvPicPr>
            <a:picLocks noChangeAspect="1"/>
          </p:cNvPicPr>
          <p:nvPr/>
        </p:nvPicPr>
        <p:blipFill>
          <a:blip r:embed="rId2"/>
          <a:srcRect l="38827" r="38827"/>
          <a:stretch>
            <a:fillRect/>
          </a:stretch>
        </p:blipFill>
        <p:spPr>
          <a:xfrm>
            <a:off x="0" y="2"/>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3"/>
            <a:srcRect/>
            <a:tile tx="-5080000" ty="0" sx="100000" sy="100000" flip="none" algn="tl"/>
          </a:blipFill>
        </p:spPr>
      </p:pic>
      <p:sp>
        <p:nvSpPr>
          <p:cNvPr id="9" name="TextBox 8">
            <a:extLst>
              <a:ext uri="{FF2B5EF4-FFF2-40B4-BE49-F238E27FC236}">
                <a16:creationId xmlns:a16="http://schemas.microsoft.com/office/drawing/2014/main" id="{5D1D7373-249C-4A65-A332-DEFF97D2C5B6}"/>
              </a:ext>
            </a:extLst>
          </p:cNvPr>
          <p:cNvSpPr txBox="1"/>
          <p:nvPr/>
        </p:nvSpPr>
        <p:spPr>
          <a:xfrm>
            <a:off x="6880859" y="6262678"/>
            <a:ext cx="14411597" cy="1200329"/>
          </a:xfrm>
          <a:prstGeom prst="rect">
            <a:avLst/>
          </a:prstGeom>
          <a:noFill/>
        </p:spPr>
        <p:txBody>
          <a:bodyPr wrap="square">
            <a:spAutoFit/>
          </a:bodyPr>
          <a:lstStyle/>
          <a:p>
            <a:r>
              <a:rPr lang="nl-NL" dirty="0"/>
              <a:t>Marien de Bakker – </a:t>
            </a:r>
            <a:r>
              <a:rPr lang="nl-NL" dirty="0">
                <a:hlinkClick r:id="rId4"/>
              </a:rPr>
              <a:t>m.debakker@has.nl</a:t>
            </a:r>
            <a:endParaRPr lang="nl-NL" dirty="0"/>
          </a:p>
          <a:p>
            <a:r>
              <a:rPr lang="nl-NL" dirty="0"/>
              <a:t>Max de Visser – </a:t>
            </a:r>
            <a:r>
              <a:rPr lang="nl-NL" dirty="0">
                <a:hlinkClick r:id="rId5"/>
              </a:rPr>
              <a:t>m.devisser@has.nl</a:t>
            </a:r>
            <a:r>
              <a:rPr lang="nl-NL" dirty="0"/>
              <a:t> </a:t>
            </a:r>
          </a:p>
        </p:txBody>
      </p:sp>
      <p:sp>
        <p:nvSpPr>
          <p:cNvPr id="12" name="Title 4">
            <a:extLst>
              <a:ext uri="{FF2B5EF4-FFF2-40B4-BE49-F238E27FC236}">
                <a16:creationId xmlns:a16="http://schemas.microsoft.com/office/drawing/2014/main" id="{37FB6EC2-229E-495B-ACB6-E9ABBAF03AE2}"/>
              </a:ext>
            </a:extLst>
          </p:cNvPr>
          <p:cNvSpPr>
            <a:spLocks noGrp="1"/>
          </p:cNvSpPr>
          <p:nvPr>
            <p:ph type="title"/>
          </p:nvPr>
        </p:nvSpPr>
        <p:spPr>
          <a:xfrm>
            <a:off x="6880860" y="4724129"/>
            <a:ext cx="15514528" cy="1538549"/>
          </a:xfrm>
        </p:spPr>
        <p:txBody>
          <a:bodyPr/>
          <a:lstStyle/>
          <a:p>
            <a:r>
              <a:rPr lang="en-US" dirty="0" err="1"/>
              <a:t>Vragen</a:t>
            </a:r>
            <a:r>
              <a:rPr lang="en-US" dirty="0"/>
              <a:t>?</a:t>
            </a:r>
          </a:p>
        </p:txBody>
      </p:sp>
    </p:spTree>
    <p:extLst>
      <p:ext uri="{BB962C8B-B14F-4D97-AF65-F5344CB8AC3E}">
        <p14:creationId xmlns:p14="http://schemas.microsoft.com/office/powerpoint/2010/main" val="328740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electronics, circuit&#10;&#10;Description automatically generated">
            <a:extLst>
              <a:ext uri="{FF2B5EF4-FFF2-40B4-BE49-F238E27FC236}">
                <a16:creationId xmlns:a16="http://schemas.microsoft.com/office/drawing/2014/main" id="{AFD10B0C-BFAB-4FBD-A06D-ED3C6C383645}"/>
              </a:ext>
            </a:extLst>
          </p:cNvPr>
          <p:cNvPicPr>
            <a:picLocks noGrp="1" noChangeAspect="1"/>
          </p:cNvPicPr>
          <p:nvPr>
            <p:ph type="pic" sz="quarter" idx="10"/>
          </p:nvPr>
        </p:nvPicPr>
        <p:blipFill>
          <a:blip r:embed="rId3"/>
          <a:srcRect l="38827" r="38827"/>
          <a:stretch>
            <a:fillRect/>
          </a:stretch>
        </p:blipFill>
        <p:spPr/>
      </p:pic>
      <p:pic>
        <p:nvPicPr>
          <p:cNvPr id="10" name="Tijdelijke aanduiding voor inhoud 3">
            <a:extLst>
              <a:ext uri="{FF2B5EF4-FFF2-40B4-BE49-F238E27FC236}">
                <a16:creationId xmlns:a16="http://schemas.microsoft.com/office/drawing/2014/main" id="{623488E0-64EF-4152-BF03-86B33D5ED206}"/>
              </a:ext>
            </a:extLst>
          </p:cNvPr>
          <p:cNvPicPr>
            <a:picLocks noGrp="1" noChangeAspect="1"/>
          </p:cNvPicPr>
          <p:nvPr>
            <p:ph idx="1"/>
          </p:nvPr>
        </p:nvPicPr>
        <p:blipFill>
          <a:blip r:embed="rId4" cstate="print">
            <a:extLst>
              <a:ext uri="{BEBA8EAE-BF5A-486C-A8C5-ECC9F3942E4B}">
                <a14:imgProps xmlns:a14="http://schemas.microsoft.com/office/drawing/2010/main">
                  <a14:imgLayer r:embed="rId5">
                    <a14:imgEffect>
                      <a14:backgroundRemoval t="7233" b="89780" l="10000" r="90000">
                        <a14:foregroundMark x1="35729" y1="22091" x2="34583" y2="50079"/>
                        <a14:foregroundMark x1="35938" y1="25865" x2="36875" y2="45912"/>
                        <a14:foregroundMark x1="36875" y1="45912" x2="36875" y2="45912"/>
                        <a14:foregroundMark x1="39635" y1="12107" x2="51458" y2="10535"/>
                        <a14:foregroundMark x1="51458" y1="10535" x2="58802" y2="13601"/>
                        <a14:foregroundMark x1="58802" y1="13601" x2="61094" y2="15881"/>
                        <a14:foregroundMark x1="64323" y1="13443" x2="52396" y2="14151"/>
                        <a14:foregroundMark x1="35260" y1="10299" x2="41458" y2="8412"/>
                        <a14:foregroundMark x1="41458" y1="8412" x2="60521" y2="10928"/>
                        <a14:foregroundMark x1="57292" y1="9827" x2="51146" y2="9434"/>
                        <a14:foregroundMark x1="53802" y1="9434" x2="49688" y2="8569"/>
                        <a14:foregroundMark x1="56146" y1="9591" x2="50052" y2="8569"/>
                        <a14:foregroundMark x1="50052" y1="8569" x2="50052" y2="8569"/>
                        <a14:foregroundMark x1="51042" y1="8255" x2="57031" y2="8962"/>
                        <a14:foregroundMark x1="59948" y1="10063" x2="61979" y2="11242"/>
                        <a14:foregroundMark x1="61250" y1="10299" x2="57292" y2="9434"/>
                        <a14:foregroundMark x1="58802" y1="9434" x2="54688" y2="8962"/>
                        <a14:foregroundMark x1="55833" y1="8491" x2="51771" y2="8255"/>
                        <a14:foregroundMark x1="56042" y1="8726" x2="48698" y2="7626"/>
                        <a14:foregroundMark x1="37135" y1="52830" x2="36250" y2="70833"/>
                        <a14:foregroundMark x1="36250" y1="70833" x2="36927" y2="73978"/>
                        <a14:foregroundMark x1="35469" y1="52752" x2="35417" y2="65566"/>
                        <a14:foregroundMark x1="34844" y1="53223" x2="34531" y2="69261"/>
                        <a14:foregroundMark x1="35104" y1="73506" x2="36198" y2="83491"/>
                        <a14:foregroundMark x1="37865" y1="74764" x2="41510" y2="82940"/>
                        <a14:foregroundMark x1="37292" y1="77673" x2="38594" y2="86557"/>
                        <a14:foregroundMark x1="36615" y1="85692" x2="39531" y2="88286"/>
                        <a14:foregroundMark x1="51146" y1="89544" x2="44792" y2="89308"/>
                        <a14:foregroundMark x1="48542" y1="88443" x2="45208" y2="88915"/>
                        <a14:foregroundMark x1="58802" y1="63208" x2="60625" y2="79403"/>
                        <a14:foregroundMark x1="62083" y1="63443" x2="63906" y2="77673"/>
                        <a14:foregroundMark x1="66823" y1="35613" x2="66198" y2="62736"/>
                        <a14:foregroundMark x1="66094" y1="63994" x2="66042" y2="70047"/>
                        <a14:foregroundMark x1="34427" y1="86557" x2="35156" y2="69497"/>
                        <a14:foregroundMark x1="34427" y1="51022" x2="34375" y2="55896"/>
                        <a14:foregroundMark x1="34010" y1="39387" x2="34375" y2="48899"/>
                        <a14:foregroundMark x1="34427" y1="71462" x2="34531" y2="75314"/>
                        <a14:foregroundMark x1="33854" y1="63129" x2="34375" y2="73742"/>
                        <a14:foregroundMark x1="34271" y1="75079" x2="34010" y2="85613"/>
                        <a14:foregroundMark x1="33698" y1="85849" x2="33542" y2="80818"/>
                        <a14:foregroundMark x1="33958" y1="82940" x2="33958" y2="74764"/>
                        <a14:foregroundMark x1="34219" y1="79874" x2="34531" y2="69969"/>
                        <a14:foregroundMark x1="33385" y1="80503" x2="33698" y2="68632"/>
                        <a14:foregroundMark x1="33802" y1="73899" x2="34010" y2="64230"/>
                        <a14:foregroundMark x1="33802" y1="14465" x2="33958" y2="19733"/>
                        <a14:foregroundMark x1="33854" y1="21305" x2="33906" y2="31211"/>
                        <a14:foregroundMark x1="33906" y1="31211" x2="34219" y2="32311"/>
                        <a14:foregroundMark x1="34010" y1="29481" x2="33958" y2="39544"/>
                        <a14:foregroundMark x1="33958" y1="42846" x2="34375" y2="64701"/>
                        <a14:foregroundMark x1="66042" y1="12893" x2="63698" y2="10928"/>
                        <a14:foregroundMark x1="66823" y1="13601" x2="64740" y2="12107"/>
                        <a14:foregroundMark x1="67083" y1="12893" x2="65156" y2="11792"/>
                        <a14:foregroundMark x1="64792" y1="11792" x2="60417" y2="9906"/>
                        <a14:foregroundMark x1="63281" y1="10535" x2="60052" y2="9434"/>
                        <a14:foregroundMark x1="59375" y1="8726" x2="53958" y2="8726"/>
                        <a14:foregroundMark x1="59323" y1="8097" x2="53385" y2="7940"/>
                        <a14:foregroundMark x1="55573" y1="7626" x2="50260" y2="7233"/>
                        <a14:foregroundMark x1="57500" y1="7704" x2="60365" y2="8491"/>
                        <a14:foregroundMark x1="61510" y1="9355" x2="62708" y2="12736"/>
                      </a14:backgroundRemoval>
                    </a14:imgEffect>
                  </a14:imgLayer>
                </a14:imgProps>
              </a:ext>
              <a:ext uri="{28A0092B-C50C-407E-A947-70E740481C1C}">
                <a14:useLocalDpi xmlns:a14="http://schemas.microsoft.com/office/drawing/2010/main" val="0"/>
              </a:ext>
            </a:extLst>
          </a:blip>
          <a:stretch>
            <a:fillRect/>
          </a:stretch>
        </p:blipFill>
        <p:spPr>
          <a:xfrm>
            <a:off x="3135337" y="4114800"/>
            <a:ext cx="8795035" cy="5826711"/>
          </a:xfrm>
          <a:prstGeom prst="rect">
            <a:avLst/>
          </a:prstGeom>
        </p:spPr>
      </p:pic>
      <p:sp>
        <p:nvSpPr>
          <p:cNvPr id="11" name="Content Placeholder 7">
            <a:extLst>
              <a:ext uri="{FF2B5EF4-FFF2-40B4-BE49-F238E27FC236}">
                <a16:creationId xmlns:a16="http://schemas.microsoft.com/office/drawing/2014/main" id="{9937144F-E0AE-4A51-AC8B-620C80181C2E}"/>
              </a:ext>
            </a:extLst>
          </p:cNvPr>
          <p:cNvSpPr txBox="1">
            <a:spLocks/>
          </p:cNvSpPr>
          <p:nvPr/>
        </p:nvSpPr>
        <p:spPr>
          <a:xfrm>
            <a:off x="10495756" y="4933949"/>
            <a:ext cx="12897644" cy="8343901"/>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Wat zit er in?</a:t>
            </a:r>
          </a:p>
          <a:p>
            <a:r>
              <a:rPr lang="en-US" dirty="0"/>
              <a:t>Al </a:t>
            </a:r>
            <a:r>
              <a:rPr lang="en-US" dirty="0" err="1"/>
              <a:t>bevalt</a:t>
            </a:r>
            <a:r>
              <a:rPr lang="en-US" dirty="0"/>
              <a:t> de </a:t>
            </a:r>
            <a:r>
              <a:rPr lang="en-US" dirty="0" err="1"/>
              <a:t>inhoud</a:t>
            </a:r>
            <a:r>
              <a:rPr lang="en-US" dirty="0"/>
              <a:t> qua </a:t>
            </a:r>
            <a:r>
              <a:rPr lang="en-US" dirty="0" err="1"/>
              <a:t>smaak</a:t>
            </a:r>
            <a:r>
              <a:rPr lang="en-US" dirty="0"/>
              <a:t>, je </a:t>
            </a:r>
            <a:r>
              <a:rPr lang="en-US" dirty="0" err="1"/>
              <a:t>zult</a:t>
            </a:r>
            <a:r>
              <a:rPr lang="en-US" dirty="0"/>
              <a:t> nooit </a:t>
            </a:r>
            <a:r>
              <a:rPr lang="en-US" dirty="0" err="1"/>
              <a:t>weten</a:t>
            </a:r>
            <a:r>
              <a:rPr lang="en-US" dirty="0"/>
              <a:t> hoe en door </a:t>
            </a:r>
            <a:r>
              <a:rPr lang="en-US" dirty="0" err="1"/>
              <a:t>wie</a:t>
            </a:r>
            <a:r>
              <a:rPr lang="en-US" dirty="0"/>
              <a:t> het is </a:t>
            </a:r>
            <a:r>
              <a:rPr lang="en-US" dirty="0" err="1"/>
              <a:t>gemaakt</a:t>
            </a:r>
            <a:endParaRPr lang="en-US" dirty="0"/>
          </a:p>
          <a:p>
            <a:r>
              <a:rPr lang="en-US" dirty="0" err="1"/>
              <a:t>Misschien</a:t>
            </a:r>
            <a:r>
              <a:rPr lang="en-US" dirty="0"/>
              <a:t> is het </a:t>
            </a:r>
            <a:r>
              <a:rPr lang="en-US" dirty="0" err="1"/>
              <a:t>wel</a:t>
            </a:r>
            <a:r>
              <a:rPr lang="en-US" dirty="0"/>
              <a:t> </a:t>
            </a:r>
            <a:r>
              <a:rPr lang="en-US" dirty="0" err="1"/>
              <a:t>bedorven</a:t>
            </a:r>
            <a:endParaRPr lang="en-US" dirty="0"/>
          </a:p>
          <a:p>
            <a:r>
              <a:rPr lang="en-US" dirty="0" err="1"/>
              <a:t>Zonder</a:t>
            </a:r>
            <a:r>
              <a:rPr lang="en-US" dirty="0"/>
              <a:t> </a:t>
            </a:r>
            <a:r>
              <a:rPr lang="en-US" dirty="0" err="1"/>
              <a:t>deze</a:t>
            </a:r>
            <a:r>
              <a:rPr lang="en-US" dirty="0"/>
              <a:t> info </a:t>
            </a:r>
            <a:r>
              <a:rPr lang="en-US" dirty="0" err="1"/>
              <a:t>koop</a:t>
            </a:r>
            <a:r>
              <a:rPr lang="en-US" dirty="0"/>
              <a:t> je het </a:t>
            </a:r>
            <a:r>
              <a:rPr lang="en-US" dirty="0" err="1"/>
              <a:t>toch</a:t>
            </a:r>
            <a:r>
              <a:rPr lang="en-US" dirty="0"/>
              <a:t> </a:t>
            </a:r>
            <a:r>
              <a:rPr lang="en-US" dirty="0" err="1"/>
              <a:t>niet</a:t>
            </a:r>
            <a:r>
              <a:rPr lang="en-US" dirty="0"/>
              <a:t>!</a:t>
            </a:r>
          </a:p>
        </p:txBody>
      </p:sp>
      <p:sp>
        <p:nvSpPr>
          <p:cNvPr id="12" name="Title 4">
            <a:extLst>
              <a:ext uri="{FF2B5EF4-FFF2-40B4-BE49-F238E27FC236}">
                <a16:creationId xmlns:a16="http://schemas.microsoft.com/office/drawing/2014/main" id="{A6507F5C-DB46-4839-94A7-89F5D9EA5BBC}"/>
              </a:ext>
            </a:extLst>
          </p:cNvPr>
          <p:cNvSpPr>
            <a:spLocks noGrp="1"/>
          </p:cNvSpPr>
          <p:nvPr>
            <p:ph type="title"/>
          </p:nvPr>
        </p:nvSpPr>
        <p:spPr>
          <a:xfrm>
            <a:off x="5600700" y="1971674"/>
            <a:ext cx="15514528" cy="1538549"/>
          </a:xfrm>
        </p:spPr>
        <p:txBody>
          <a:bodyPr/>
          <a:lstStyle/>
          <a:p>
            <a:r>
              <a:rPr lang="en-US"/>
              <a:t>Het </a:t>
            </a:r>
            <a:r>
              <a:rPr lang="en-US" err="1"/>
              <a:t>blik</a:t>
            </a:r>
            <a:r>
              <a:rPr lang="en-US"/>
              <a:t> in de </a:t>
            </a:r>
            <a:r>
              <a:rPr lang="en-US" err="1"/>
              <a:t>supermarkt</a:t>
            </a:r>
            <a:r>
              <a:rPr lang="en-US"/>
              <a:t>…</a:t>
            </a:r>
          </a:p>
        </p:txBody>
      </p:sp>
    </p:spTree>
    <p:extLst>
      <p:ext uri="{BB962C8B-B14F-4D97-AF65-F5344CB8AC3E}">
        <p14:creationId xmlns:p14="http://schemas.microsoft.com/office/powerpoint/2010/main" val="2622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6AB7BCC-FCEE-2F4C-A759-BE1FEC3B1395}"/>
              </a:ext>
            </a:extLst>
          </p:cNvPr>
          <p:cNvSpPr/>
          <p:nvPr/>
        </p:nvSpPr>
        <p:spPr>
          <a:xfrm>
            <a:off x="0" y="12066"/>
            <a:ext cx="793102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7D3370DA-EBFF-B04C-AD69-5D118521FC0C}"/>
              </a:ext>
            </a:extLst>
          </p:cNvPr>
          <p:cNvSpPr/>
          <p:nvPr/>
        </p:nvSpPr>
        <p:spPr>
          <a:xfrm>
            <a:off x="7959106" y="12066"/>
            <a:ext cx="7931020" cy="13716000"/>
          </a:xfrm>
          <a:prstGeom prst="rect">
            <a:avLst/>
          </a:prstGeom>
          <a:solidFill>
            <a:srgbClr val="DC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Vrije vorm 30">
            <a:extLst>
              <a:ext uri="{FF2B5EF4-FFF2-40B4-BE49-F238E27FC236}">
                <a16:creationId xmlns:a16="http://schemas.microsoft.com/office/drawing/2014/main" id="{09A74483-D901-3441-942E-DC2F4712193B}"/>
              </a:ext>
            </a:extLst>
          </p:cNvPr>
          <p:cNvSpPr/>
          <p:nvPr/>
        </p:nvSpPr>
        <p:spPr>
          <a:xfrm>
            <a:off x="9083910" y="4400974"/>
            <a:ext cx="3357870" cy="1411624"/>
          </a:xfrm>
          <a:custGeom>
            <a:avLst/>
            <a:gdLst>
              <a:gd name="connsiteX0" fmla="*/ 187503 w 2665319"/>
              <a:gd name="connsiteY0" fmla="*/ 0 h 1120481"/>
              <a:gd name="connsiteX1" fmla="*/ 0 w 2665319"/>
              <a:gd name="connsiteY1" fmla="*/ 187503 h 1120481"/>
              <a:gd name="connsiteX2" fmla="*/ 0 w 2665319"/>
              <a:gd name="connsiteY2" fmla="*/ 1038257 h 1120481"/>
              <a:gd name="connsiteX3" fmla="*/ 82213 w 2665319"/>
              <a:gd name="connsiteY3" fmla="*/ 1120481 h 1120481"/>
              <a:gd name="connsiteX4" fmla="*/ 141016 w 2665319"/>
              <a:gd name="connsiteY4" fmla="*/ 1095729 h 1120481"/>
              <a:gd name="connsiteX5" fmla="*/ 286692 w 2665319"/>
              <a:gd name="connsiteY5" fmla="*/ 947390 h 1120481"/>
              <a:gd name="connsiteX6" fmla="*/ 416058 w 2665319"/>
              <a:gd name="connsiteY6" fmla="*/ 893025 h 1120481"/>
              <a:gd name="connsiteX7" fmla="*/ 2477816 w 2665319"/>
              <a:gd name="connsiteY7" fmla="*/ 893025 h 1120481"/>
              <a:gd name="connsiteX8" fmla="*/ 2665319 w 2665319"/>
              <a:gd name="connsiteY8" fmla="*/ 705522 h 1120481"/>
              <a:gd name="connsiteX9" fmla="*/ 2665319 w 2665319"/>
              <a:gd name="connsiteY9" fmla="*/ 187503 h 1120481"/>
              <a:gd name="connsiteX10" fmla="*/ 2477816 w 2665319"/>
              <a:gd name="connsiteY10" fmla="*/ 0 h 11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5319" h="1120481">
                <a:moveTo>
                  <a:pt x="187503" y="0"/>
                </a:moveTo>
                <a:cubicBezTo>
                  <a:pt x="83988" y="0"/>
                  <a:pt x="0" y="83944"/>
                  <a:pt x="0" y="187503"/>
                </a:cubicBezTo>
                <a:lnTo>
                  <a:pt x="0" y="1038257"/>
                </a:lnTo>
                <a:cubicBezTo>
                  <a:pt x="-11" y="1083657"/>
                  <a:pt x="36835" y="1120481"/>
                  <a:pt x="82213" y="1120481"/>
                </a:cubicBezTo>
                <a:cubicBezTo>
                  <a:pt x="104292" y="1120492"/>
                  <a:pt x="125594" y="1111561"/>
                  <a:pt x="141016" y="1095729"/>
                </a:cubicBezTo>
                <a:lnTo>
                  <a:pt x="286692" y="947390"/>
                </a:lnTo>
                <a:cubicBezTo>
                  <a:pt x="320752" y="912608"/>
                  <a:pt x="367351" y="893014"/>
                  <a:pt x="416058" y="893025"/>
                </a:cubicBezTo>
                <a:lnTo>
                  <a:pt x="2477816" y="893025"/>
                </a:lnTo>
                <a:cubicBezTo>
                  <a:pt x="2581330" y="893025"/>
                  <a:pt x="2665319" y="809082"/>
                  <a:pt x="2665319" y="705522"/>
                </a:cubicBezTo>
                <a:lnTo>
                  <a:pt x="2665319" y="187503"/>
                </a:lnTo>
                <a:cubicBezTo>
                  <a:pt x="2665319" y="83944"/>
                  <a:pt x="2581330" y="0"/>
                  <a:pt x="2477816" y="0"/>
                </a:cubicBezTo>
                <a:close/>
              </a:path>
            </a:pathLst>
          </a:custGeom>
          <a:solidFill>
            <a:schemeClr val="tx2"/>
          </a:solidFill>
          <a:ln w="11093" cap="flat">
            <a:noFill/>
            <a:prstDash val="solid"/>
            <a:miter/>
          </a:ln>
        </p:spPr>
        <p:txBody>
          <a:bodyPr wrap="none" tIns="216000" rtlCol="0" anchor="t">
            <a:noAutofit/>
          </a:bodyPr>
          <a:lstStyle/>
          <a:p>
            <a:pPr algn="ctr"/>
            <a:r>
              <a:rPr lang="nl-NL" sz="4400" dirty="0">
                <a:solidFill>
                  <a:schemeClr val="bg1"/>
                </a:solidFill>
                <a:latin typeface="Roboto Condensed" panose="02000000000000000000" pitchFamily="2" charset="0"/>
                <a:ea typeface="Roboto Condensed" panose="02000000000000000000" pitchFamily="2" charset="0"/>
              </a:rPr>
              <a:t>EEN TEKST</a:t>
            </a:r>
          </a:p>
        </p:txBody>
      </p:sp>
      <p:sp>
        <p:nvSpPr>
          <p:cNvPr id="32" name="Vrije vorm 31">
            <a:extLst>
              <a:ext uri="{FF2B5EF4-FFF2-40B4-BE49-F238E27FC236}">
                <a16:creationId xmlns:a16="http://schemas.microsoft.com/office/drawing/2014/main" id="{B084F10E-0FFC-BE4C-BD0F-96157BEDE12D}"/>
              </a:ext>
            </a:extLst>
          </p:cNvPr>
          <p:cNvSpPr/>
          <p:nvPr/>
        </p:nvSpPr>
        <p:spPr>
          <a:xfrm>
            <a:off x="9083910" y="6384973"/>
            <a:ext cx="4140623" cy="1411428"/>
          </a:xfrm>
          <a:custGeom>
            <a:avLst/>
            <a:gdLst>
              <a:gd name="connsiteX0" fmla="*/ 187503 w 3286631"/>
              <a:gd name="connsiteY0" fmla="*/ 0 h 1120325"/>
              <a:gd name="connsiteX1" fmla="*/ 0 w 3286631"/>
              <a:gd name="connsiteY1" fmla="*/ 187503 h 1120325"/>
              <a:gd name="connsiteX2" fmla="*/ 0 w 3286631"/>
              <a:gd name="connsiteY2" fmla="*/ 1038146 h 1120325"/>
              <a:gd name="connsiteX3" fmla="*/ 82435 w 3286631"/>
              <a:gd name="connsiteY3" fmla="*/ 1120326 h 1120325"/>
              <a:gd name="connsiteX4" fmla="*/ 141016 w 3286631"/>
              <a:gd name="connsiteY4" fmla="*/ 1095729 h 1120325"/>
              <a:gd name="connsiteX5" fmla="*/ 286692 w 3286631"/>
              <a:gd name="connsiteY5" fmla="*/ 947168 h 1120325"/>
              <a:gd name="connsiteX6" fmla="*/ 416058 w 3286631"/>
              <a:gd name="connsiteY6" fmla="*/ 892693 h 1120325"/>
              <a:gd name="connsiteX7" fmla="*/ 3099128 w 3286631"/>
              <a:gd name="connsiteY7" fmla="*/ 892693 h 1120325"/>
              <a:gd name="connsiteX8" fmla="*/ 3286631 w 3286631"/>
              <a:gd name="connsiteY8" fmla="*/ 705189 h 1120325"/>
              <a:gd name="connsiteX9" fmla="*/ 3286631 w 3286631"/>
              <a:gd name="connsiteY9" fmla="*/ 187503 h 1120325"/>
              <a:gd name="connsiteX10" fmla="*/ 3099128 w 3286631"/>
              <a:gd name="connsiteY10" fmla="*/ 0 h 11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6631" h="1120325">
                <a:moveTo>
                  <a:pt x="187503" y="0"/>
                </a:moveTo>
                <a:cubicBezTo>
                  <a:pt x="83988" y="0"/>
                  <a:pt x="0" y="83943"/>
                  <a:pt x="0" y="187503"/>
                </a:cubicBezTo>
                <a:lnTo>
                  <a:pt x="0" y="1038146"/>
                </a:lnTo>
                <a:cubicBezTo>
                  <a:pt x="78" y="1083613"/>
                  <a:pt x="37057" y="1120404"/>
                  <a:pt x="82435" y="1120326"/>
                </a:cubicBezTo>
                <a:cubicBezTo>
                  <a:pt x="104514" y="1120282"/>
                  <a:pt x="125594" y="1111428"/>
                  <a:pt x="141016" y="1095729"/>
                </a:cubicBezTo>
                <a:lnTo>
                  <a:pt x="286692" y="947168"/>
                </a:lnTo>
                <a:cubicBezTo>
                  <a:pt x="320752" y="912353"/>
                  <a:pt x="367351" y="892714"/>
                  <a:pt x="416058" y="892693"/>
                </a:cubicBezTo>
                <a:lnTo>
                  <a:pt x="3099128" y="892693"/>
                </a:lnTo>
                <a:cubicBezTo>
                  <a:pt x="3202643" y="892693"/>
                  <a:pt x="3286631" y="808749"/>
                  <a:pt x="3286631" y="705189"/>
                </a:cubicBezTo>
                <a:lnTo>
                  <a:pt x="3286631" y="187503"/>
                </a:lnTo>
                <a:cubicBezTo>
                  <a:pt x="3286631" y="83943"/>
                  <a:pt x="3202643" y="0"/>
                  <a:pt x="3099128" y="0"/>
                </a:cubicBezTo>
                <a:close/>
              </a:path>
            </a:pathLst>
          </a:custGeom>
          <a:solidFill>
            <a:schemeClr val="tx2"/>
          </a:solidFill>
          <a:ln w="11093" cap="flat">
            <a:noFill/>
            <a:prstDash val="solid"/>
            <a:miter/>
          </a:ln>
        </p:spPr>
        <p:txBody>
          <a:bodyPr wrap="none" tIns="216000" rtlCol="0" anchor="t">
            <a:noAutofit/>
          </a:bodyPr>
          <a:lstStyle/>
          <a:p>
            <a:pPr algn="ctr"/>
            <a:r>
              <a:rPr lang="nl-NL" sz="4400" dirty="0">
                <a:solidFill>
                  <a:schemeClr val="bg1"/>
                </a:solidFill>
                <a:latin typeface="Roboto Condensed" panose="02000000000000000000" pitchFamily="2" charset="0"/>
                <a:ea typeface="Roboto Condensed" panose="02000000000000000000" pitchFamily="2" charset="0"/>
              </a:rPr>
              <a:t>EN EEN TEKST</a:t>
            </a:r>
          </a:p>
        </p:txBody>
      </p:sp>
      <p:sp>
        <p:nvSpPr>
          <p:cNvPr id="33" name="Vrije vorm 32">
            <a:extLst>
              <a:ext uri="{FF2B5EF4-FFF2-40B4-BE49-F238E27FC236}">
                <a16:creationId xmlns:a16="http://schemas.microsoft.com/office/drawing/2014/main" id="{49369022-0360-2742-9B66-94823C662B92}"/>
              </a:ext>
            </a:extLst>
          </p:cNvPr>
          <p:cNvSpPr/>
          <p:nvPr/>
        </p:nvSpPr>
        <p:spPr>
          <a:xfrm>
            <a:off x="9083910" y="8368831"/>
            <a:ext cx="4923375" cy="1411624"/>
          </a:xfrm>
          <a:custGeom>
            <a:avLst/>
            <a:gdLst>
              <a:gd name="connsiteX0" fmla="*/ 187503 w 3907943"/>
              <a:gd name="connsiteY0" fmla="*/ 0 h 1120481"/>
              <a:gd name="connsiteX1" fmla="*/ 0 w 3907943"/>
              <a:gd name="connsiteY1" fmla="*/ 187503 h 1120481"/>
              <a:gd name="connsiteX2" fmla="*/ 0 w 3907943"/>
              <a:gd name="connsiteY2" fmla="*/ 1038257 h 1120481"/>
              <a:gd name="connsiteX3" fmla="*/ 82213 w 3907943"/>
              <a:gd name="connsiteY3" fmla="*/ 1120481 h 1120481"/>
              <a:gd name="connsiteX4" fmla="*/ 141016 w 3907943"/>
              <a:gd name="connsiteY4" fmla="*/ 1095729 h 1120481"/>
              <a:gd name="connsiteX5" fmla="*/ 286692 w 3907943"/>
              <a:gd name="connsiteY5" fmla="*/ 947945 h 1120481"/>
              <a:gd name="connsiteX6" fmla="*/ 416058 w 3907943"/>
              <a:gd name="connsiteY6" fmla="*/ 893580 h 1120481"/>
              <a:gd name="connsiteX7" fmla="*/ 3720440 w 3907943"/>
              <a:gd name="connsiteY7" fmla="*/ 893580 h 1120481"/>
              <a:gd name="connsiteX8" fmla="*/ 3907944 w 3907943"/>
              <a:gd name="connsiteY8" fmla="*/ 706077 h 1120481"/>
              <a:gd name="connsiteX9" fmla="*/ 3907944 w 3907943"/>
              <a:gd name="connsiteY9" fmla="*/ 187503 h 1120481"/>
              <a:gd name="connsiteX10" fmla="*/ 3720440 w 3907943"/>
              <a:gd name="connsiteY10" fmla="*/ 0 h 11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7943" h="1120481">
                <a:moveTo>
                  <a:pt x="187503" y="0"/>
                </a:moveTo>
                <a:cubicBezTo>
                  <a:pt x="83988" y="0"/>
                  <a:pt x="0" y="83943"/>
                  <a:pt x="0" y="187503"/>
                </a:cubicBezTo>
                <a:lnTo>
                  <a:pt x="0" y="1038257"/>
                </a:lnTo>
                <a:cubicBezTo>
                  <a:pt x="-11" y="1083657"/>
                  <a:pt x="36835" y="1120481"/>
                  <a:pt x="82213" y="1120481"/>
                </a:cubicBezTo>
                <a:cubicBezTo>
                  <a:pt x="104292" y="1120492"/>
                  <a:pt x="125594" y="1111561"/>
                  <a:pt x="141016" y="1095729"/>
                </a:cubicBezTo>
                <a:lnTo>
                  <a:pt x="286692" y="947945"/>
                </a:lnTo>
                <a:cubicBezTo>
                  <a:pt x="320752" y="913162"/>
                  <a:pt x="367351" y="893569"/>
                  <a:pt x="416058" y="893580"/>
                </a:cubicBezTo>
                <a:lnTo>
                  <a:pt x="3720440" y="893580"/>
                </a:lnTo>
                <a:cubicBezTo>
                  <a:pt x="3823955" y="893580"/>
                  <a:pt x="3907944" y="809636"/>
                  <a:pt x="3907944" y="706077"/>
                </a:cubicBezTo>
                <a:lnTo>
                  <a:pt x="3907944" y="187503"/>
                </a:lnTo>
                <a:cubicBezTo>
                  <a:pt x="3907944" y="83943"/>
                  <a:pt x="3823955" y="0"/>
                  <a:pt x="3720440" y="0"/>
                </a:cubicBezTo>
                <a:close/>
              </a:path>
            </a:pathLst>
          </a:custGeom>
          <a:solidFill>
            <a:schemeClr val="tx2"/>
          </a:solidFill>
          <a:ln w="11093" cap="flat">
            <a:noFill/>
            <a:prstDash val="solid"/>
            <a:miter/>
          </a:ln>
        </p:spPr>
        <p:txBody>
          <a:bodyPr wrap="none" tIns="216000" rtlCol="0" anchor="t">
            <a:noAutofit/>
          </a:bodyPr>
          <a:lstStyle/>
          <a:p>
            <a:pPr algn="ctr"/>
            <a:r>
              <a:rPr lang="nl-NL" sz="4400" dirty="0">
                <a:solidFill>
                  <a:schemeClr val="bg1"/>
                </a:solidFill>
                <a:latin typeface="Roboto Condensed" panose="02000000000000000000" pitchFamily="2" charset="0"/>
                <a:ea typeface="Roboto Condensed" panose="02000000000000000000" pitchFamily="2" charset="0"/>
              </a:rPr>
              <a:t>WAT MEER TEKST</a:t>
            </a:r>
          </a:p>
        </p:txBody>
      </p:sp>
      <p:sp>
        <p:nvSpPr>
          <p:cNvPr id="34" name="Vrije vorm 33">
            <a:extLst>
              <a:ext uri="{FF2B5EF4-FFF2-40B4-BE49-F238E27FC236}">
                <a16:creationId xmlns:a16="http://schemas.microsoft.com/office/drawing/2014/main" id="{10616D4C-5D50-504E-B70B-A4AD1C90E7E5}"/>
              </a:ext>
            </a:extLst>
          </p:cNvPr>
          <p:cNvSpPr/>
          <p:nvPr/>
        </p:nvSpPr>
        <p:spPr>
          <a:xfrm>
            <a:off x="9083910" y="2417115"/>
            <a:ext cx="2579449" cy="1411624"/>
          </a:xfrm>
          <a:custGeom>
            <a:avLst/>
            <a:gdLst>
              <a:gd name="connsiteX0" fmla="*/ 187503 w 2047445"/>
              <a:gd name="connsiteY0" fmla="*/ 0 h 1120481"/>
              <a:gd name="connsiteX1" fmla="*/ 0 w 2047445"/>
              <a:gd name="connsiteY1" fmla="*/ 187503 h 1120481"/>
              <a:gd name="connsiteX2" fmla="*/ 0 w 2047445"/>
              <a:gd name="connsiteY2" fmla="*/ 1038257 h 1120481"/>
              <a:gd name="connsiteX3" fmla="*/ 82213 w 2047445"/>
              <a:gd name="connsiteY3" fmla="*/ 1120481 h 1120481"/>
              <a:gd name="connsiteX4" fmla="*/ 141016 w 2047445"/>
              <a:gd name="connsiteY4" fmla="*/ 1095728 h 1120481"/>
              <a:gd name="connsiteX5" fmla="*/ 286692 w 2047445"/>
              <a:gd name="connsiteY5" fmla="*/ 947390 h 1120481"/>
              <a:gd name="connsiteX6" fmla="*/ 416058 w 2047445"/>
              <a:gd name="connsiteY6" fmla="*/ 893025 h 1120481"/>
              <a:gd name="connsiteX7" fmla="*/ 1859943 w 2047445"/>
              <a:gd name="connsiteY7" fmla="*/ 893025 h 1120481"/>
              <a:gd name="connsiteX8" fmla="*/ 2047446 w 2047445"/>
              <a:gd name="connsiteY8" fmla="*/ 705522 h 1120481"/>
              <a:gd name="connsiteX9" fmla="*/ 2047446 w 2047445"/>
              <a:gd name="connsiteY9" fmla="*/ 187503 h 1120481"/>
              <a:gd name="connsiteX10" fmla="*/ 1859943 w 2047445"/>
              <a:gd name="connsiteY10" fmla="*/ 0 h 11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7445" h="1120481">
                <a:moveTo>
                  <a:pt x="187503" y="0"/>
                </a:moveTo>
                <a:cubicBezTo>
                  <a:pt x="83988" y="0"/>
                  <a:pt x="0" y="83944"/>
                  <a:pt x="0" y="187503"/>
                </a:cubicBezTo>
                <a:lnTo>
                  <a:pt x="0" y="1038257"/>
                </a:lnTo>
                <a:cubicBezTo>
                  <a:pt x="-11" y="1083657"/>
                  <a:pt x="36835" y="1120481"/>
                  <a:pt x="82213" y="1120481"/>
                </a:cubicBezTo>
                <a:cubicBezTo>
                  <a:pt x="104292" y="1120492"/>
                  <a:pt x="125594" y="1111561"/>
                  <a:pt x="141016" y="1095728"/>
                </a:cubicBezTo>
                <a:lnTo>
                  <a:pt x="286692" y="947390"/>
                </a:lnTo>
                <a:cubicBezTo>
                  <a:pt x="320752" y="912608"/>
                  <a:pt x="367351" y="893014"/>
                  <a:pt x="416058" y="893025"/>
                </a:cubicBezTo>
                <a:lnTo>
                  <a:pt x="1859943" y="893025"/>
                </a:lnTo>
                <a:cubicBezTo>
                  <a:pt x="1963458" y="893025"/>
                  <a:pt x="2047446" y="809082"/>
                  <a:pt x="2047446" y="705522"/>
                </a:cubicBezTo>
                <a:lnTo>
                  <a:pt x="2047446" y="187503"/>
                </a:lnTo>
                <a:cubicBezTo>
                  <a:pt x="2047446" y="83944"/>
                  <a:pt x="1963458" y="0"/>
                  <a:pt x="1859943" y="0"/>
                </a:cubicBezTo>
                <a:close/>
              </a:path>
            </a:pathLst>
          </a:custGeom>
          <a:solidFill>
            <a:schemeClr val="tx2"/>
          </a:solidFill>
          <a:ln w="11093" cap="flat">
            <a:noFill/>
            <a:prstDash val="solid"/>
            <a:miter/>
          </a:ln>
        </p:spPr>
        <p:txBody>
          <a:bodyPr wrap="none" lIns="90000" tIns="216000" rtlCol="0" anchor="t">
            <a:noAutofit/>
          </a:bodyPr>
          <a:lstStyle/>
          <a:p>
            <a:pPr algn="ctr"/>
            <a:r>
              <a:rPr lang="nl-NL" sz="4400" dirty="0">
                <a:solidFill>
                  <a:schemeClr val="bg1"/>
                </a:solidFill>
                <a:latin typeface="Roboto Condensed" panose="02000000000000000000" pitchFamily="2" charset="0"/>
                <a:ea typeface="Roboto Condensed" panose="02000000000000000000" pitchFamily="2" charset="0"/>
              </a:rPr>
              <a:t>TEKST</a:t>
            </a:r>
          </a:p>
        </p:txBody>
      </p:sp>
      <p:sp>
        <p:nvSpPr>
          <p:cNvPr id="35" name="Vrije vorm 34">
            <a:extLst>
              <a:ext uri="{FF2B5EF4-FFF2-40B4-BE49-F238E27FC236}">
                <a16:creationId xmlns:a16="http://schemas.microsoft.com/office/drawing/2014/main" id="{A25EC36B-E16F-4248-9C1B-5EBB6438EE7C}"/>
              </a:ext>
            </a:extLst>
          </p:cNvPr>
          <p:cNvSpPr/>
          <p:nvPr/>
        </p:nvSpPr>
        <p:spPr>
          <a:xfrm>
            <a:off x="9083910" y="10352830"/>
            <a:ext cx="5706127" cy="1411485"/>
          </a:xfrm>
          <a:custGeom>
            <a:avLst/>
            <a:gdLst>
              <a:gd name="connsiteX0" fmla="*/ 187503 w 4529255"/>
              <a:gd name="connsiteY0" fmla="*/ 0 h 1120370"/>
              <a:gd name="connsiteX1" fmla="*/ 0 w 4529255"/>
              <a:gd name="connsiteY1" fmla="*/ 187281 h 1120370"/>
              <a:gd name="connsiteX2" fmla="*/ 0 w 4529255"/>
              <a:gd name="connsiteY2" fmla="*/ 187392 h 1120370"/>
              <a:gd name="connsiteX3" fmla="*/ 0 w 4529255"/>
              <a:gd name="connsiteY3" fmla="*/ 1038146 h 1120370"/>
              <a:gd name="connsiteX4" fmla="*/ 82213 w 4529255"/>
              <a:gd name="connsiteY4" fmla="*/ 1120370 h 1120370"/>
              <a:gd name="connsiteX5" fmla="*/ 141016 w 4529255"/>
              <a:gd name="connsiteY5" fmla="*/ 1095618 h 1120370"/>
              <a:gd name="connsiteX6" fmla="*/ 286692 w 4529255"/>
              <a:gd name="connsiteY6" fmla="*/ 947279 h 1120370"/>
              <a:gd name="connsiteX7" fmla="*/ 416058 w 4529255"/>
              <a:gd name="connsiteY7" fmla="*/ 892914 h 1120370"/>
              <a:gd name="connsiteX8" fmla="*/ 4341753 w 4529255"/>
              <a:gd name="connsiteY8" fmla="*/ 892914 h 1120370"/>
              <a:gd name="connsiteX9" fmla="*/ 4529256 w 4529255"/>
              <a:gd name="connsiteY9" fmla="*/ 705412 h 1120370"/>
              <a:gd name="connsiteX10" fmla="*/ 4529256 w 4529255"/>
              <a:gd name="connsiteY10" fmla="*/ 187392 h 1120370"/>
              <a:gd name="connsiteX11" fmla="*/ 4341753 w 4529255"/>
              <a:gd name="connsiteY11" fmla="*/ 0 h 11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9255" h="1120370">
                <a:moveTo>
                  <a:pt x="187503" y="0"/>
                </a:moveTo>
                <a:cubicBezTo>
                  <a:pt x="83988" y="-56"/>
                  <a:pt x="67" y="83788"/>
                  <a:pt x="0" y="187281"/>
                </a:cubicBezTo>
                <a:cubicBezTo>
                  <a:pt x="0" y="187315"/>
                  <a:pt x="0" y="187359"/>
                  <a:pt x="0" y="187392"/>
                </a:cubicBezTo>
                <a:lnTo>
                  <a:pt x="0" y="1038146"/>
                </a:lnTo>
                <a:cubicBezTo>
                  <a:pt x="-11" y="1083546"/>
                  <a:pt x="36835" y="1120370"/>
                  <a:pt x="82213" y="1120370"/>
                </a:cubicBezTo>
                <a:cubicBezTo>
                  <a:pt x="104292" y="1120381"/>
                  <a:pt x="125594" y="1111450"/>
                  <a:pt x="141016" y="1095618"/>
                </a:cubicBezTo>
                <a:lnTo>
                  <a:pt x="286692" y="947279"/>
                </a:lnTo>
                <a:cubicBezTo>
                  <a:pt x="320752" y="912542"/>
                  <a:pt x="367351" y="892947"/>
                  <a:pt x="416058" y="892914"/>
                </a:cubicBezTo>
                <a:lnTo>
                  <a:pt x="4341753" y="892914"/>
                </a:lnTo>
                <a:cubicBezTo>
                  <a:pt x="4445267" y="892914"/>
                  <a:pt x="4529256" y="808971"/>
                  <a:pt x="4529256" y="705412"/>
                </a:cubicBezTo>
                <a:lnTo>
                  <a:pt x="4529256" y="187392"/>
                </a:lnTo>
                <a:cubicBezTo>
                  <a:pt x="4529145" y="83877"/>
                  <a:pt x="4445267" y="0"/>
                  <a:pt x="4341753" y="0"/>
                </a:cubicBezTo>
                <a:close/>
              </a:path>
            </a:pathLst>
          </a:custGeom>
          <a:solidFill>
            <a:schemeClr val="tx2"/>
          </a:solidFill>
          <a:ln w="11093" cap="flat">
            <a:noFill/>
            <a:prstDash val="solid"/>
            <a:miter/>
          </a:ln>
        </p:spPr>
        <p:txBody>
          <a:bodyPr wrap="none" tIns="216000" rtlCol="0" anchor="t">
            <a:noAutofit/>
          </a:bodyPr>
          <a:lstStyle/>
          <a:p>
            <a:pPr algn="ctr"/>
            <a:r>
              <a:rPr lang="nl-NL" sz="4400" dirty="0">
                <a:solidFill>
                  <a:schemeClr val="bg1"/>
                </a:solidFill>
                <a:latin typeface="Roboto Condensed" panose="02000000000000000000" pitchFamily="2" charset="0"/>
                <a:ea typeface="Roboto Condensed" panose="02000000000000000000" pitchFamily="2" charset="0"/>
              </a:rPr>
              <a:t>EEN LANGERE TEKST</a:t>
            </a:r>
          </a:p>
        </p:txBody>
      </p:sp>
      <p:sp>
        <p:nvSpPr>
          <p:cNvPr id="29" name="Vrije vorm 28">
            <a:extLst>
              <a:ext uri="{FF2B5EF4-FFF2-40B4-BE49-F238E27FC236}">
                <a16:creationId xmlns:a16="http://schemas.microsoft.com/office/drawing/2014/main" id="{D8A91CAA-0E9E-494F-8B4A-8D503382774F}"/>
              </a:ext>
            </a:extLst>
          </p:cNvPr>
          <p:cNvSpPr/>
          <p:nvPr/>
        </p:nvSpPr>
        <p:spPr>
          <a:xfrm flipH="1">
            <a:off x="1152890" y="4400974"/>
            <a:ext cx="3357870" cy="1411624"/>
          </a:xfrm>
          <a:custGeom>
            <a:avLst/>
            <a:gdLst>
              <a:gd name="connsiteX0" fmla="*/ 187503 w 2665319"/>
              <a:gd name="connsiteY0" fmla="*/ 0 h 1120481"/>
              <a:gd name="connsiteX1" fmla="*/ 0 w 2665319"/>
              <a:gd name="connsiteY1" fmla="*/ 187503 h 1120481"/>
              <a:gd name="connsiteX2" fmla="*/ 0 w 2665319"/>
              <a:gd name="connsiteY2" fmla="*/ 1038257 h 1120481"/>
              <a:gd name="connsiteX3" fmla="*/ 82213 w 2665319"/>
              <a:gd name="connsiteY3" fmla="*/ 1120481 h 1120481"/>
              <a:gd name="connsiteX4" fmla="*/ 141016 w 2665319"/>
              <a:gd name="connsiteY4" fmla="*/ 1095729 h 1120481"/>
              <a:gd name="connsiteX5" fmla="*/ 286692 w 2665319"/>
              <a:gd name="connsiteY5" fmla="*/ 947390 h 1120481"/>
              <a:gd name="connsiteX6" fmla="*/ 416058 w 2665319"/>
              <a:gd name="connsiteY6" fmla="*/ 893025 h 1120481"/>
              <a:gd name="connsiteX7" fmla="*/ 2477816 w 2665319"/>
              <a:gd name="connsiteY7" fmla="*/ 893025 h 1120481"/>
              <a:gd name="connsiteX8" fmla="*/ 2665319 w 2665319"/>
              <a:gd name="connsiteY8" fmla="*/ 705522 h 1120481"/>
              <a:gd name="connsiteX9" fmla="*/ 2665319 w 2665319"/>
              <a:gd name="connsiteY9" fmla="*/ 187503 h 1120481"/>
              <a:gd name="connsiteX10" fmla="*/ 2477816 w 2665319"/>
              <a:gd name="connsiteY10" fmla="*/ 0 h 11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5319" h="1120481">
                <a:moveTo>
                  <a:pt x="187503" y="0"/>
                </a:moveTo>
                <a:cubicBezTo>
                  <a:pt x="83988" y="0"/>
                  <a:pt x="0" y="83944"/>
                  <a:pt x="0" y="187503"/>
                </a:cubicBezTo>
                <a:lnTo>
                  <a:pt x="0" y="1038257"/>
                </a:lnTo>
                <a:cubicBezTo>
                  <a:pt x="-11" y="1083657"/>
                  <a:pt x="36835" y="1120481"/>
                  <a:pt x="82213" y="1120481"/>
                </a:cubicBezTo>
                <a:cubicBezTo>
                  <a:pt x="104292" y="1120492"/>
                  <a:pt x="125594" y="1111561"/>
                  <a:pt x="141016" y="1095729"/>
                </a:cubicBezTo>
                <a:lnTo>
                  <a:pt x="286692" y="947390"/>
                </a:lnTo>
                <a:cubicBezTo>
                  <a:pt x="320752" y="912608"/>
                  <a:pt x="367351" y="893014"/>
                  <a:pt x="416058" y="893025"/>
                </a:cubicBezTo>
                <a:lnTo>
                  <a:pt x="2477816" y="893025"/>
                </a:lnTo>
                <a:cubicBezTo>
                  <a:pt x="2581330" y="893025"/>
                  <a:pt x="2665319" y="809082"/>
                  <a:pt x="2665319" y="705522"/>
                </a:cubicBezTo>
                <a:lnTo>
                  <a:pt x="2665319" y="187503"/>
                </a:lnTo>
                <a:cubicBezTo>
                  <a:pt x="2665319" y="83944"/>
                  <a:pt x="2581330" y="0"/>
                  <a:pt x="2477816" y="0"/>
                </a:cubicBezTo>
                <a:close/>
              </a:path>
            </a:pathLst>
          </a:custGeom>
          <a:solidFill>
            <a:schemeClr val="bg1"/>
          </a:solidFill>
          <a:ln w="11093" cap="flat">
            <a:noFill/>
            <a:prstDash val="solid"/>
            <a:miter/>
          </a:ln>
        </p:spPr>
        <p:txBody>
          <a:bodyPr wrap="none" tIns="216000" rtlCol="0" anchor="t">
            <a:noAutofit/>
          </a:bodyPr>
          <a:lstStyle/>
          <a:p>
            <a:pPr algn="ctr"/>
            <a:r>
              <a:rPr lang="nl-NL" sz="4400" dirty="0">
                <a:solidFill>
                  <a:schemeClr val="tx2"/>
                </a:solidFill>
                <a:latin typeface="Roboto Condensed" panose="02000000000000000000" pitchFamily="2" charset="0"/>
                <a:ea typeface="Roboto Condensed" panose="02000000000000000000" pitchFamily="2" charset="0"/>
              </a:rPr>
              <a:t>EEN TEKST</a:t>
            </a:r>
          </a:p>
        </p:txBody>
      </p:sp>
      <p:sp>
        <p:nvSpPr>
          <p:cNvPr id="30" name="Vrije vorm 29">
            <a:extLst>
              <a:ext uri="{FF2B5EF4-FFF2-40B4-BE49-F238E27FC236}">
                <a16:creationId xmlns:a16="http://schemas.microsoft.com/office/drawing/2014/main" id="{668F7AFD-AEBF-F64A-9152-F4C551A856E8}"/>
              </a:ext>
            </a:extLst>
          </p:cNvPr>
          <p:cNvSpPr/>
          <p:nvPr/>
        </p:nvSpPr>
        <p:spPr>
          <a:xfrm flipH="1">
            <a:off x="1152890" y="6384973"/>
            <a:ext cx="4140623" cy="1411428"/>
          </a:xfrm>
          <a:custGeom>
            <a:avLst/>
            <a:gdLst>
              <a:gd name="connsiteX0" fmla="*/ 187503 w 3286631"/>
              <a:gd name="connsiteY0" fmla="*/ 0 h 1120325"/>
              <a:gd name="connsiteX1" fmla="*/ 0 w 3286631"/>
              <a:gd name="connsiteY1" fmla="*/ 187503 h 1120325"/>
              <a:gd name="connsiteX2" fmla="*/ 0 w 3286631"/>
              <a:gd name="connsiteY2" fmla="*/ 1038146 h 1120325"/>
              <a:gd name="connsiteX3" fmla="*/ 82435 w 3286631"/>
              <a:gd name="connsiteY3" fmla="*/ 1120326 h 1120325"/>
              <a:gd name="connsiteX4" fmla="*/ 141016 w 3286631"/>
              <a:gd name="connsiteY4" fmla="*/ 1095729 h 1120325"/>
              <a:gd name="connsiteX5" fmla="*/ 286692 w 3286631"/>
              <a:gd name="connsiteY5" fmla="*/ 947168 h 1120325"/>
              <a:gd name="connsiteX6" fmla="*/ 416058 w 3286631"/>
              <a:gd name="connsiteY6" fmla="*/ 892693 h 1120325"/>
              <a:gd name="connsiteX7" fmla="*/ 3099128 w 3286631"/>
              <a:gd name="connsiteY7" fmla="*/ 892693 h 1120325"/>
              <a:gd name="connsiteX8" fmla="*/ 3286631 w 3286631"/>
              <a:gd name="connsiteY8" fmla="*/ 705189 h 1120325"/>
              <a:gd name="connsiteX9" fmla="*/ 3286631 w 3286631"/>
              <a:gd name="connsiteY9" fmla="*/ 187503 h 1120325"/>
              <a:gd name="connsiteX10" fmla="*/ 3099128 w 3286631"/>
              <a:gd name="connsiteY10" fmla="*/ 0 h 11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6631" h="1120325">
                <a:moveTo>
                  <a:pt x="187503" y="0"/>
                </a:moveTo>
                <a:cubicBezTo>
                  <a:pt x="83988" y="0"/>
                  <a:pt x="0" y="83943"/>
                  <a:pt x="0" y="187503"/>
                </a:cubicBezTo>
                <a:lnTo>
                  <a:pt x="0" y="1038146"/>
                </a:lnTo>
                <a:cubicBezTo>
                  <a:pt x="78" y="1083613"/>
                  <a:pt x="37057" y="1120404"/>
                  <a:pt x="82435" y="1120326"/>
                </a:cubicBezTo>
                <a:cubicBezTo>
                  <a:pt x="104514" y="1120282"/>
                  <a:pt x="125594" y="1111428"/>
                  <a:pt x="141016" y="1095729"/>
                </a:cubicBezTo>
                <a:lnTo>
                  <a:pt x="286692" y="947168"/>
                </a:lnTo>
                <a:cubicBezTo>
                  <a:pt x="320752" y="912353"/>
                  <a:pt x="367351" y="892714"/>
                  <a:pt x="416058" y="892693"/>
                </a:cubicBezTo>
                <a:lnTo>
                  <a:pt x="3099128" y="892693"/>
                </a:lnTo>
                <a:cubicBezTo>
                  <a:pt x="3202643" y="892693"/>
                  <a:pt x="3286631" y="808749"/>
                  <a:pt x="3286631" y="705189"/>
                </a:cubicBezTo>
                <a:lnTo>
                  <a:pt x="3286631" y="187503"/>
                </a:lnTo>
                <a:cubicBezTo>
                  <a:pt x="3286631" y="83943"/>
                  <a:pt x="3202643" y="0"/>
                  <a:pt x="3099128" y="0"/>
                </a:cubicBezTo>
                <a:close/>
              </a:path>
            </a:pathLst>
          </a:custGeom>
          <a:solidFill>
            <a:schemeClr val="bg1"/>
          </a:solidFill>
          <a:ln w="11093" cap="flat">
            <a:noFill/>
            <a:prstDash val="solid"/>
            <a:miter/>
          </a:ln>
        </p:spPr>
        <p:txBody>
          <a:bodyPr wrap="none" tIns="216000" rtlCol="0" anchor="t">
            <a:noAutofit/>
          </a:bodyPr>
          <a:lstStyle/>
          <a:p>
            <a:pPr algn="ctr"/>
            <a:r>
              <a:rPr lang="nl-NL" sz="4400" dirty="0">
                <a:solidFill>
                  <a:schemeClr val="tx2"/>
                </a:solidFill>
                <a:latin typeface="Roboto Condensed" panose="02000000000000000000" pitchFamily="2" charset="0"/>
                <a:ea typeface="Roboto Condensed" panose="02000000000000000000" pitchFamily="2" charset="0"/>
              </a:rPr>
              <a:t>EN EEN TEKST</a:t>
            </a:r>
          </a:p>
        </p:txBody>
      </p:sp>
      <p:sp>
        <p:nvSpPr>
          <p:cNvPr id="41" name="Vrije vorm 40">
            <a:extLst>
              <a:ext uri="{FF2B5EF4-FFF2-40B4-BE49-F238E27FC236}">
                <a16:creationId xmlns:a16="http://schemas.microsoft.com/office/drawing/2014/main" id="{07904D8A-168A-6343-8969-A214A6CF54AB}"/>
              </a:ext>
            </a:extLst>
          </p:cNvPr>
          <p:cNvSpPr/>
          <p:nvPr/>
        </p:nvSpPr>
        <p:spPr>
          <a:xfrm flipH="1">
            <a:off x="1152890" y="8368831"/>
            <a:ext cx="4923375" cy="1411624"/>
          </a:xfrm>
          <a:custGeom>
            <a:avLst/>
            <a:gdLst>
              <a:gd name="connsiteX0" fmla="*/ 187503 w 3907943"/>
              <a:gd name="connsiteY0" fmla="*/ 0 h 1120481"/>
              <a:gd name="connsiteX1" fmla="*/ 0 w 3907943"/>
              <a:gd name="connsiteY1" fmla="*/ 187503 h 1120481"/>
              <a:gd name="connsiteX2" fmla="*/ 0 w 3907943"/>
              <a:gd name="connsiteY2" fmla="*/ 1038257 h 1120481"/>
              <a:gd name="connsiteX3" fmla="*/ 82213 w 3907943"/>
              <a:gd name="connsiteY3" fmla="*/ 1120481 h 1120481"/>
              <a:gd name="connsiteX4" fmla="*/ 141016 w 3907943"/>
              <a:gd name="connsiteY4" fmla="*/ 1095729 h 1120481"/>
              <a:gd name="connsiteX5" fmla="*/ 286692 w 3907943"/>
              <a:gd name="connsiteY5" fmla="*/ 947945 h 1120481"/>
              <a:gd name="connsiteX6" fmla="*/ 416058 w 3907943"/>
              <a:gd name="connsiteY6" fmla="*/ 893580 h 1120481"/>
              <a:gd name="connsiteX7" fmla="*/ 3720440 w 3907943"/>
              <a:gd name="connsiteY7" fmla="*/ 893580 h 1120481"/>
              <a:gd name="connsiteX8" fmla="*/ 3907944 w 3907943"/>
              <a:gd name="connsiteY8" fmla="*/ 706077 h 1120481"/>
              <a:gd name="connsiteX9" fmla="*/ 3907944 w 3907943"/>
              <a:gd name="connsiteY9" fmla="*/ 187503 h 1120481"/>
              <a:gd name="connsiteX10" fmla="*/ 3720440 w 3907943"/>
              <a:gd name="connsiteY10" fmla="*/ 0 h 11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7943" h="1120481">
                <a:moveTo>
                  <a:pt x="187503" y="0"/>
                </a:moveTo>
                <a:cubicBezTo>
                  <a:pt x="83988" y="0"/>
                  <a:pt x="0" y="83943"/>
                  <a:pt x="0" y="187503"/>
                </a:cubicBezTo>
                <a:lnTo>
                  <a:pt x="0" y="1038257"/>
                </a:lnTo>
                <a:cubicBezTo>
                  <a:pt x="-11" y="1083657"/>
                  <a:pt x="36835" y="1120481"/>
                  <a:pt x="82213" y="1120481"/>
                </a:cubicBezTo>
                <a:cubicBezTo>
                  <a:pt x="104292" y="1120492"/>
                  <a:pt x="125594" y="1111561"/>
                  <a:pt x="141016" y="1095729"/>
                </a:cubicBezTo>
                <a:lnTo>
                  <a:pt x="286692" y="947945"/>
                </a:lnTo>
                <a:cubicBezTo>
                  <a:pt x="320752" y="913162"/>
                  <a:pt x="367351" y="893569"/>
                  <a:pt x="416058" y="893580"/>
                </a:cubicBezTo>
                <a:lnTo>
                  <a:pt x="3720440" y="893580"/>
                </a:lnTo>
                <a:cubicBezTo>
                  <a:pt x="3823955" y="893580"/>
                  <a:pt x="3907944" y="809636"/>
                  <a:pt x="3907944" y="706077"/>
                </a:cubicBezTo>
                <a:lnTo>
                  <a:pt x="3907944" y="187503"/>
                </a:lnTo>
                <a:cubicBezTo>
                  <a:pt x="3907944" y="83943"/>
                  <a:pt x="3823955" y="0"/>
                  <a:pt x="3720440" y="0"/>
                </a:cubicBezTo>
                <a:close/>
              </a:path>
            </a:pathLst>
          </a:custGeom>
          <a:solidFill>
            <a:schemeClr val="bg1"/>
          </a:solidFill>
          <a:ln w="11093" cap="flat">
            <a:noFill/>
            <a:prstDash val="solid"/>
            <a:miter/>
          </a:ln>
        </p:spPr>
        <p:txBody>
          <a:bodyPr wrap="none" tIns="216000" rtlCol="0" anchor="t">
            <a:noAutofit/>
          </a:bodyPr>
          <a:lstStyle/>
          <a:p>
            <a:pPr algn="ctr"/>
            <a:r>
              <a:rPr lang="nl-NL" sz="4400" dirty="0">
                <a:solidFill>
                  <a:schemeClr val="tx2"/>
                </a:solidFill>
                <a:latin typeface="Roboto Condensed" panose="02000000000000000000" pitchFamily="2" charset="0"/>
                <a:ea typeface="Roboto Condensed" panose="02000000000000000000" pitchFamily="2" charset="0"/>
              </a:rPr>
              <a:t>WAT MEER TEKST</a:t>
            </a:r>
          </a:p>
        </p:txBody>
      </p:sp>
      <p:sp>
        <p:nvSpPr>
          <p:cNvPr id="42" name="Vrije vorm 41">
            <a:extLst>
              <a:ext uri="{FF2B5EF4-FFF2-40B4-BE49-F238E27FC236}">
                <a16:creationId xmlns:a16="http://schemas.microsoft.com/office/drawing/2014/main" id="{5AC771BA-5A0A-B343-B09D-66212F06E1F7}"/>
              </a:ext>
            </a:extLst>
          </p:cNvPr>
          <p:cNvSpPr/>
          <p:nvPr/>
        </p:nvSpPr>
        <p:spPr>
          <a:xfrm flipH="1">
            <a:off x="1152890" y="2417115"/>
            <a:ext cx="2579449" cy="1411624"/>
          </a:xfrm>
          <a:custGeom>
            <a:avLst/>
            <a:gdLst>
              <a:gd name="connsiteX0" fmla="*/ 187503 w 2047445"/>
              <a:gd name="connsiteY0" fmla="*/ 0 h 1120481"/>
              <a:gd name="connsiteX1" fmla="*/ 0 w 2047445"/>
              <a:gd name="connsiteY1" fmla="*/ 187503 h 1120481"/>
              <a:gd name="connsiteX2" fmla="*/ 0 w 2047445"/>
              <a:gd name="connsiteY2" fmla="*/ 1038257 h 1120481"/>
              <a:gd name="connsiteX3" fmla="*/ 82213 w 2047445"/>
              <a:gd name="connsiteY3" fmla="*/ 1120481 h 1120481"/>
              <a:gd name="connsiteX4" fmla="*/ 141016 w 2047445"/>
              <a:gd name="connsiteY4" fmla="*/ 1095728 h 1120481"/>
              <a:gd name="connsiteX5" fmla="*/ 286692 w 2047445"/>
              <a:gd name="connsiteY5" fmla="*/ 947390 h 1120481"/>
              <a:gd name="connsiteX6" fmla="*/ 416058 w 2047445"/>
              <a:gd name="connsiteY6" fmla="*/ 893025 h 1120481"/>
              <a:gd name="connsiteX7" fmla="*/ 1859943 w 2047445"/>
              <a:gd name="connsiteY7" fmla="*/ 893025 h 1120481"/>
              <a:gd name="connsiteX8" fmla="*/ 2047446 w 2047445"/>
              <a:gd name="connsiteY8" fmla="*/ 705522 h 1120481"/>
              <a:gd name="connsiteX9" fmla="*/ 2047446 w 2047445"/>
              <a:gd name="connsiteY9" fmla="*/ 187503 h 1120481"/>
              <a:gd name="connsiteX10" fmla="*/ 1859943 w 2047445"/>
              <a:gd name="connsiteY10" fmla="*/ 0 h 11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7445" h="1120481">
                <a:moveTo>
                  <a:pt x="187503" y="0"/>
                </a:moveTo>
                <a:cubicBezTo>
                  <a:pt x="83988" y="0"/>
                  <a:pt x="0" y="83944"/>
                  <a:pt x="0" y="187503"/>
                </a:cubicBezTo>
                <a:lnTo>
                  <a:pt x="0" y="1038257"/>
                </a:lnTo>
                <a:cubicBezTo>
                  <a:pt x="-11" y="1083657"/>
                  <a:pt x="36835" y="1120481"/>
                  <a:pt x="82213" y="1120481"/>
                </a:cubicBezTo>
                <a:cubicBezTo>
                  <a:pt x="104292" y="1120492"/>
                  <a:pt x="125594" y="1111561"/>
                  <a:pt x="141016" y="1095728"/>
                </a:cubicBezTo>
                <a:lnTo>
                  <a:pt x="286692" y="947390"/>
                </a:lnTo>
                <a:cubicBezTo>
                  <a:pt x="320752" y="912608"/>
                  <a:pt x="367351" y="893014"/>
                  <a:pt x="416058" y="893025"/>
                </a:cubicBezTo>
                <a:lnTo>
                  <a:pt x="1859943" y="893025"/>
                </a:lnTo>
                <a:cubicBezTo>
                  <a:pt x="1963458" y="893025"/>
                  <a:pt x="2047446" y="809082"/>
                  <a:pt x="2047446" y="705522"/>
                </a:cubicBezTo>
                <a:lnTo>
                  <a:pt x="2047446" y="187503"/>
                </a:lnTo>
                <a:cubicBezTo>
                  <a:pt x="2047446" y="83944"/>
                  <a:pt x="1963458" y="0"/>
                  <a:pt x="1859943" y="0"/>
                </a:cubicBezTo>
                <a:close/>
              </a:path>
            </a:pathLst>
          </a:custGeom>
          <a:solidFill>
            <a:schemeClr val="bg1"/>
          </a:solidFill>
          <a:ln w="11093" cap="flat">
            <a:noFill/>
            <a:prstDash val="solid"/>
            <a:miter/>
          </a:ln>
        </p:spPr>
        <p:txBody>
          <a:bodyPr wrap="none" lIns="90000" tIns="216000" rtlCol="0" anchor="t">
            <a:noAutofit/>
          </a:bodyPr>
          <a:lstStyle/>
          <a:p>
            <a:pPr algn="ctr"/>
            <a:r>
              <a:rPr lang="nl-NL" sz="4400" dirty="0">
                <a:solidFill>
                  <a:schemeClr val="tx2"/>
                </a:solidFill>
                <a:latin typeface="Roboto Condensed" panose="02000000000000000000" pitchFamily="2" charset="0"/>
                <a:ea typeface="Roboto Condensed" panose="02000000000000000000" pitchFamily="2" charset="0"/>
              </a:rPr>
              <a:t>TEKST</a:t>
            </a:r>
          </a:p>
        </p:txBody>
      </p:sp>
      <p:sp>
        <p:nvSpPr>
          <p:cNvPr id="43" name="Vrije vorm 42">
            <a:extLst>
              <a:ext uri="{FF2B5EF4-FFF2-40B4-BE49-F238E27FC236}">
                <a16:creationId xmlns:a16="http://schemas.microsoft.com/office/drawing/2014/main" id="{2246B7DF-77BB-2F41-B8B6-2EF8EF005BCF}"/>
              </a:ext>
            </a:extLst>
          </p:cNvPr>
          <p:cNvSpPr/>
          <p:nvPr/>
        </p:nvSpPr>
        <p:spPr>
          <a:xfrm flipH="1">
            <a:off x="1152890" y="10352830"/>
            <a:ext cx="5706127" cy="1411485"/>
          </a:xfrm>
          <a:custGeom>
            <a:avLst/>
            <a:gdLst>
              <a:gd name="connsiteX0" fmla="*/ 187503 w 4529255"/>
              <a:gd name="connsiteY0" fmla="*/ 0 h 1120370"/>
              <a:gd name="connsiteX1" fmla="*/ 0 w 4529255"/>
              <a:gd name="connsiteY1" fmla="*/ 187281 h 1120370"/>
              <a:gd name="connsiteX2" fmla="*/ 0 w 4529255"/>
              <a:gd name="connsiteY2" fmla="*/ 187392 h 1120370"/>
              <a:gd name="connsiteX3" fmla="*/ 0 w 4529255"/>
              <a:gd name="connsiteY3" fmla="*/ 1038146 h 1120370"/>
              <a:gd name="connsiteX4" fmla="*/ 82213 w 4529255"/>
              <a:gd name="connsiteY4" fmla="*/ 1120370 h 1120370"/>
              <a:gd name="connsiteX5" fmla="*/ 141016 w 4529255"/>
              <a:gd name="connsiteY5" fmla="*/ 1095618 h 1120370"/>
              <a:gd name="connsiteX6" fmla="*/ 286692 w 4529255"/>
              <a:gd name="connsiteY6" fmla="*/ 947279 h 1120370"/>
              <a:gd name="connsiteX7" fmla="*/ 416058 w 4529255"/>
              <a:gd name="connsiteY7" fmla="*/ 892914 h 1120370"/>
              <a:gd name="connsiteX8" fmla="*/ 4341753 w 4529255"/>
              <a:gd name="connsiteY8" fmla="*/ 892914 h 1120370"/>
              <a:gd name="connsiteX9" fmla="*/ 4529256 w 4529255"/>
              <a:gd name="connsiteY9" fmla="*/ 705412 h 1120370"/>
              <a:gd name="connsiteX10" fmla="*/ 4529256 w 4529255"/>
              <a:gd name="connsiteY10" fmla="*/ 187392 h 1120370"/>
              <a:gd name="connsiteX11" fmla="*/ 4341753 w 4529255"/>
              <a:gd name="connsiteY11" fmla="*/ 0 h 11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9255" h="1120370">
                <a:moveTo>
                  <a:pt x="187503" y="0"/>
                </a:moveTo>
                <a:cubicBezTo>
                  <a:pt x="83988" y="-56"/>
                  <a:pt x="67" y="83788"/>
                  <a:pt x="0" y="187281"/>
                </a:cubicBezTo>
                <a:cubicBezTo>
                  <a:pt x="0" y="187315"/>
                  <a:pt x="0" y="187359"/>
                  <a:pt x="0" y="187392"/>
                </a:cubicBezTo>
                <a:lnTo>
                  <a:pt x="0" y="1038146"/>
                </a:lnTo>
                <a:cubicBezTo>
                  <a:pt x="-11" y="1083546"/>
                  <a:pt x="36835" y="1120370"/>
                  <a:pt x="82213" y="1120370"/>
                </a:cubicBezTo>
                <a:cubicBezTo>
                  <a:pt x="104292" y="1120381"/>
                  <a:pt x="125594" y="1111450"/>
                  <a:pt x="141016" y="1095618"/>
                </a:cubicBezTo>
                <a:lnTo>
                  <a:pt x="286692" y="947279"/>
                </a:lnTo>
                <a:cubicBezTo>
                  <a:pt x="320752" y="912542"/>
                  <a:pt x="367351" y="892947"/>
                  <a:pt x="416058" y="892914"/>
                </a:cubicBezTo>
                <a:lnTo>
                  <a:pt x="4341753" y="892914"/>
                </a:lnTo>
                <a:cubicBezTo>
                  <a:pt x="4445267" y="892914"/>
                  <a:pt x="4529256" y="808971"/>
                  <a:pt x="4529256" y="705412"/>
                </a:cubicBezTo>
                <a:lnTo>
                  <a:pt x="4529256" y="187392"/>
                </a:lnTo>
                <a:cubicBezTo>
                  <a:pt x="4529145" y="83877"/>
                  <a:pt x="4445267" y="0"/>
                  <a:pt x="4341753" y="0"/>
                </a:cubicBezTo>
                <a:close/>
              </a:path>
            </a:pathLst>
          </a:custGeom>
          <a:solidFill>
            <a:schemeClr val="bg1"/>
          </a:solidFill>
          <a:ln w="11093" cap="flat">
            <a:noFill/>
            <a:prstDash val="solid"/>
            <a:miter/>
          </a:ln>
        </p:spPr>
        <p:txBody>
          <a:bodyPr wrap="none" tIns="216000" rtlCol="0" anchor="t">
            <a:noAutofit/>
          </a:bodyPr>
          <a:lstStyle/>
          <a:p>
            <a:pPr algn="ctr"/>
            <a:r>
              <a:rPr lang="nl-NL" sz="4400" dirty="0">
                <a:solidFill>
                  <a:schemeClr val="tx2"/>
                </a:solidFill>
                <a:latin typeface="Roboto Condensed" panose="02000000000000000000" pitchFamily="2" charset="0"/>
                <a:ea typeface="Roboto Condensed" panose="02000000000000000000" pitchFamily="2" charset="0"/>
              </a:rPr>
              <a:t>EEN LANGERE TEKST</a:t>
            </a:r>
          </a:p>
        </p:txBody>
      </p:sp>
      <p:sp>
        <p:nvSpPr>
          <p:cNvPr id="8" name="Tekstvak 7">
            <a:extLst>
              <a:ext uri="{FF2B5EF4-FFF2-40B4-BE49-F238E27FC236}">
                <a16:creationId xmlns:a16="http://schemas.microsoft.com/office/drawing/2014/main" id="{25AE3434-A3F1-DE4F-A603-6E97EE8F396A}"/>
              </a:ext>
            </a:extLst>
          </p:cNvPr>
          <p:cNvSpPr txBox="1"/>
          <p:nvPr/>
        </p:nvSpPr>
        <p:spPr>
          <a:xfrm>
            <a:off x="17014931" y="2417115"/>
            <a:ext cx="6214592" cy="9440213"/>
          </a:xfrm>
          <a:prstGeom prst="rect">
            <a:avLst/>
          </a:prstGeom>
          <a:noFill/>
        </p:spPr>
        <p:txBody>
          <a:bodyPr wrap="square" rtlCol="0">
            <a:spAutoFit/>
          </a:bodyPr>
          <a:lstStyle/>
          <a:p>
            <a:pPr>
              <a:lnSpc>
                <a:spcPct val="120000"/>
              </a:lnSpc>
            </a:pPr>
            <a:r>
              <a:rPr lang="nl-NL" sz="5400" dirty="0">
                <a:solidFill>
                  <a:schemeClr val="tx2"/>
                </a:solidFill>
                <a:latin typeface="Roboto Condensed" panose="02000000000000000000" pitchFamily="2" charset="0"/>
                <a:ea typeface="Roboto Condensed" panose="02000000000000000000" pitchFamily="2" charset="0"/>
              </a:rPr>
              <a:t>Hoe gebruik je tekstballonnen?</a:t>
            </a:r>
          </a:p>
          <a:p>
            <a:pPr>
              <a:lnSpc>
                <a:spcPct val="120000"/>
              </a:lnSpc>
            </a:pPr>
            <a:endParaRPr lang="nl-NL" dirty="0">
              <a:solidFill>
                <a:schemeClr val="tx2"/>
              </a:solidFill>
              <a:latin typeface="Roboto Condensed" panose="02000000000000000000" pitchFamily="2" charset="0"/>
              <a:ea typeface="Roboto Condensed" panose="02000000000000000000" pitchFamily="2" charset="0"/>
            </a:endParaRPr>
          </a:p>
          <a:p>
            <a:pPr>
              <a:lnSpc>
                <a:spcPct val="120000"/>
              </a:lnSpc>
            </a:pPr>
            <a:r>
              <a:rPr lang="nl-NL" sz="2600" dirty="0">
                <a:latin typeface="Source Sans Pro Light" panose="020B0403030403020204" pitchFamily="34" charset="0"/>
                <a:ea typeface="Source Sans Pro Light" panose="020B0403030403020204" pitchFamily="34" charset="0"/>
              </a:rPr>
              <a:t>De afmetingen van de tekstballonnen staat vast. Selecteer hiernaast de tekstballon waar je tekst netjes in past en kopieer deze naar de dia waar je de ballon wil plaatsen. Je kunt de kleur van de tekst en de ballon aanpassen onder ‘Tekstkleur’ en ‘Vormopvulling’. Houd je hierbij aan het HAS-kleurpalet.</a:t>
            </a:r>
          </a:p>
          <a:p>
            <a:pPr>
              <a:lnSpc>
                <a:spcPct val="120000"/>
              </a:lnSpc>
            </a:pPr>
            <a:r>
              <a:rPr lang="nl-NL" sz="2600" dirty="0">
                <a:latin typeface="Source Sans Pro Light" panose="020B0403030403020204" pitchFamily="34" charset="0"/>
                <a:ea typeface="Source Sans Pro Light" panose="020B0403030403020204" pitchFamily="34" charset="0"/>
              </a:rPr>
              <a:t>Door de ballon horizontaal te spiegelen via ‘Vormopmaak’ &gt; ‘Objecten draaien’ zet je de aanwijspijl aan de andere kant.</a:t>
            </a:r>
          </a:p>
          <a:p>
            <a:pPr>
              <a:lnSpc>
                <a:spcPct val="120000"/>
              </a:lnSpc>
            </a:pPr>
            <a:endParaRPr lang="nl-NL" sz="2600" dirty="0">
              <a:latin typeface="Source Sans Pro Light" panose="020B0403030403020204" pitchFamily="34" charset="0"/>
              <a:ea typeface="Source Sans Pro Light" panose="020B0403030403020204" pitchFamily="34" charset="0"/>
            </a:endParaRPr>
          </a:p>
          <a:p>
            <a:pPr>
              <a:lnSpc>
                <a:spcPct val="120000"/>
              </a:lnSpc>
            </a:pPr>
            <a:r>
              <a:rPr lang="nl-NL" sz="2600" dirty="0">
                <a:solidFill>
                  <a:schemeClr val="tx2"/>
                </a:solidFill>
                <a:latin typeface="Source Sans Pro Light" panose="020B0403030403020204" pitchFamily="34" charset="0"/>
                <a:ea typeface="Source Sans Pro Light" panose="020B0403030403020204" pitchFamily="34" charset="0"/>
              </a:rPr>
              <a:t>Let op! </a:t>
            </a:r>
            <a:br>
              <a:rPr lang="nl-NL" sz="2600" dirty="0">
                <a:latin typeface="Source Sans Pro Light" panose="020B0403030403020204" pitchFamily="34" charset="0"/>
                <a:ea typeface="Source Sans Pro Light" panose="020B0403030403020204" pitchFamily="34" charset="0"/>
              </a:rPr>
            </a:br>
            <a:r>
              <a:rPr lang="nl-NL" sz="2600" dirty="0">
                <a:latin typeface="Source Sans Pro Light" panose="020B0403030403020204" pitchFamily="34" charset="0"/>
                <a:ea typeface="Source Sans Pro Light" panose="020B0403030403020204" pitchFamily="34" charset="0"/>
              </a:rPr>
              <a:t>Gebruik nooit meer dan één ballon per dia.</a:t>
            </a:r>
          </a:p>
          <a:p>
            <a:pPr>
              <a:lnSpc>
                <a:spcPct val="120000"/>
              </a:lnSpc>
            </a:pPr>
            <a:r>
              <a:rPr lang="nl-NL" sz="2600" dirty="0">
                <a:latin typeface="Source Sans Pro Light" panose="020B0403030403020204" pitchFamily="34" charset="0"/>
                <a:ea typeface="Source Sans Pro Light" panose="020B0403030403020204" pitchFamily="34" charset="0"/>
              </a:rPr>
              <a:t> </a:t>
            </a:r>
          </a:p>
        </p:txBody>
      </p:sp>
    </p:spTree>
    <p:extLst>
      <p:ext uri="{BB962C8B-B14F-4D97-AF65-F5344CB8AC3E}">
        <p14:creationId xmlns:p14="http://schemas.microsoft.com/office/powerpoint/2010/main" val="47886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pic>
        <p:nvPicPr>
          <p:cNvPr id="11" name="Picture Placeholder 2">
            <a:extLst>
              <a:ext uri="{FF2B5EF4-FFF2-40B4-BE49-F238E27FC236}">
                <a16:creationId xmlns:a16="http://schemas.microsoft.com/office/drawing/2014/main" id="{9A5F68AE-1725-4DDD-80D0-CDC1AB22753F}"/>
              </a:ext>
            </a:extLst>
          </p:cNvPr>
          <p:cNvPicPr>
            <a:picLocks noChangeAspect="1"/>
          </p:cNvPicPr>
          <p:nvPr/>
        </p:nvPicPr>
        <p:blipFill>
          <a:blip r:embed="rId3"/>
          <a:srcRect l="38827" r="38827"/>
          <a:stretch>
            <a:fillRect/>
          </a:stretch>
        </p:blipFill>
        <p:spPr>
          <a:xfrm>
            <a:off x="0" y="2"/>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pic>
        <p:nvPicPr>
          <p:cNvPr id="5" name="Picture 4">
            <a:extLst>
              <a:ext uri="{FF2B5EF4-FFF2-40B4-BE49-F238E27FC236}">
                <a16:creationId xmlns:a16="http://schemas.microsoft.com/office/drawing/2014/main" id="{F539872D-07D0-4DEC-BA93-17FFB3662F74}"/>
              </a:ext>
            </a:extLst>
          </p:cNvPr>
          <p:cNvPicPr>
            <a:picLocks noChangeAspect="1"/>
          </p:cNvPicPr>
          <p:nvPr/>
        </p:nvPicPr>
        <p:blipFill rotWithShape="1">
          <a:blip r:embed="rId5"/>
          <a:srcRect b="24738"/>
          <a:stretch/>
        </p:blipFill>
        <p:spPr>
          <a:xfrm>
            <a:off x="0" y="2763150"/>
            <a:ext cx="23408640" cy="10952847"/>
          </a:xfrm>
          <a:prstGeom prst="rect">
            <a:avLst/>
          </a:prstGeom>
        </p:spPr>
      </p:pic>
    </p:spTree>
    <p:extLst>
      <p:ext uri="{BB962C8B-B14F-4D97-AF65-F5344CB8AC3E}">
        <p14:creationId xmlns:p14="http://schemas.microsoft.com/office/powerpoint/2010/main" val="304098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pic>
        <p:nvPicPr>
          <p:cNvPr id="11" name="Picture Placeholder 2">
            <a:extLst>
              <a:ext uri="{FF2B5EF4-FFF2-40B4-BE49-F238E27FC236}">
                <a16:creationId xmlns:a16="http://schemas.microsoft.com/office/drawing/2014/main" id="{9A5F68AE-1725-4DDD-80D0-CDC1AB22753F}"/>
              </a:ext>
            </a:extLst>
          </p:cNvPr>
          <p:cNvPicPr>
            <a:picLocks noChangeAspect="1"/>
          </p:cNvPicPr>
          <p:nvPr/>
        </p:nvPicPr>
        <p:blipFill>
          <a:blip r:embed="rId3"/>
          <a:srcRect l="38827" r="38827"/>
          <a:stretch>
            <a:fillRect/>
          </a:stretch>
        </p:blipFill>
        <p:spPr>
          <a:xfrm>
            <a:off x="0" y="2"/>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pic>
        <p:nvPicPr>
          <p:cNvPr id="3" name="Picture 2">
            <a:extLst>
              <a:ext uri="{FF2B5EF4-FFF2-40B4-BE49-F238E27FC236}">
                <a16:creationId xmlns:a16="http://schemas.microsoft.com/office/drawing/2014/main" id="{991D447D-5C7E-4534-BA1E-DCA5FC299100}"/>
              </a:ext>
            </a:extLst>
          </p:cNvPr>
          <p:cNvPicPr>
            <a:picLocks noChangeAspect="1"/>
          </p:cNvPicPr>
          <p:nvPr/>
        </p:nvPicPr>
        <p:blipFill rotWithShape="1">
          <a:blip r:embed="rId5"/>
          <a:srcRect b="23079"/>
          <a:stretch/>
        </p:blipFill>
        <p:spPr>
          <a:xfrm>
            <a:off x="0" y="2214878"/>
            <a:ext cx="23090881" cy="11501120"/>
          </a:xfrm>
          <a:prstGeom prst="rect">
            <a:avLst/>
          </a:prstGeom>
        </p:spPr>
      </p:pic>
    </p:spTree>
    <p:extLst>
      <p:ext uri="{BB962C8B-B14F-4D97-AF65-F5344CB8AC3E}">
        <p14:creationId xmlns:p14="http://schemas.microsoft.com/office/powerpoint/2010/main" val="254490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electronics, circuit&#10;&#10;Description automatically generated">
            <a:extLst>
              <a:ext uri="{FF2B5EF4-FFF2-40B4-BE49-F238E27FC236}">
                <a16:creationId xmlns:a16="http://schemas.microsoft.com/office/drawing/2014/main" id="{AFD10B0C-BFAB-4FBD-A06D-ED3C6C383645}"/>
              </a:ext>
            </a:extLst>
          </p:cNvPr>
          <p:cNvPicPr>
            <a:picLocks noGrp="1" noChangeAspect="1"/>
          </p:cNvPicPr>
          <p:nvPr>
            <p:ph type="pic" sz="quarter" idx="10"/>
          </p:nvPr>
        </p:nvPicPr>
        <p:blipFill>
          <a:blip r:embed="rId3"/>
          <a:srcRect l="38827" r="38827"/>
          <a:stretch>
            <a:fillRect/>
          </a:stretch>
        </p:blipFill>
        <p:spPr/>
      </p:pic>
      <p:sp>
        <p:nvSpPr>
          <p:cNvPr id="12" name="Title 4">
            <a:extLst>
              <a:ext uri="{FF2B5EF4-FFF2-40B4-BE49-F238E27FC236}">
                <a16:creationId xmlns:a16="http://schemas.microsoft.com/office/drawing/2014/main" id="{A6507F5C-DB46-4839-94A7-89F5D9EA5BBC}"/>
              </a:ext>
            </a:extLst>
          </p:cNvPr>
          <p:cNvSpPr>
            <a:spLocks noGrp="1"/>
          </p:cNvSpPr>
          <p:nvPr>
            <p:ph type="title"/>
          </p:nvPr>
        </p:nvSpPr>
        <p:spPr>
          <a:xfrm>
            <a:off x="5600700" y="1971674"/>
            <a:ext cx="15514528" cy="1538549"/>
          </a:xfrm>
        </p:spPr>
        <p:txBody>
          <a:bodyPr/>
          <a:lstStyle/>
          <a:p>
            <a:r>
              <a:rPr lang="en-US"/>
              <a:t>Wat is dan metadata…</a:t>
            </a:r>
          </a:p>
        </p:txBody>
      </p:sp>
      <p:sp>
        <p:nvSpPr>
          <p:cNvPr id="5" name="Content Placeholder 7">
            <a:extLst>
              <a:ext uri="{FF2B5EF4-FFF2-40B4-BE49-F238E27FC236}">
                <a16:creationId xmlns:a16="http://schemas.microsoft.com/office/drawing/2014/main" id="{FFA84ABB-66E4-4F94-BE82-7506A1E34637}"/>
              </a:ext>
            </a:extLst>
          </p:cNvPr>
          <p:cNvSpPr txBox="1">
            <a:spLocks/>
          </p:cNvSpPr>
          <p:nvPr/>
        </p:nvSpPr>
        <p:spPr>
          <a:xfrm>
            <a:off x="5600699" y="4297845"/>
            <a:ext cx="15099761" cy="8343901"/>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Data over de data:</a:t>
            </a:r>
          </a:p>
          <a:p>
            <a:pPr lvl="1"/>
            <a:r>
              <a:rPr lang="en-US" dirty="0" err="1"/>
              <a:t>Helpt</a:t>
            </a:r>
            <a:r>
              <a:rPr lang="en-US" dirty="0"/>
              <a:t> de data </a:t>
            </a:r>
            <a:r>
              <a:rPr lang="en-US" dirty="0" err="1"/>
              <a:t>te</a:t>
            </a:r>
            <a:r>
              <a:rPr lang="en-US" dirty="0"/>
              <a:t> </a:t>
            </a:r>
            <a:r>
              <a:rPr lang="en-US" dirty="0" err="1"/>
              <a:t>duiden</a:t>
            </a:r>
            <a:endParaRPr lang="en-US" dirty="0"/>
          </a:p>
          <a:p>
            <a:pPr lvl="1"/>
            <a:r>
              <a:rPr lang="en-US" dirty="0" err="1"/>
              <a:t>Beschrijving</a:t>
            </a:r>
            <a:r>
              <a:rPr lang="en-US" dirty="0"/>
              <a:t> en context</a:t>
            </a:r>
          </a:p>
          <a:p>
            <a:pPr lvl="1"/>
            <a:r>
              <a:rPr lang="en-US" dirty="0" err="1"/>
              <a:t>Vinden</a:t>
            </a:r>
            <a:r>
              <a:rPr lang="en-US" dirty="0"/>
              <a:t> en </a:t>
            </a:r>
            <a:r>
              <a:rPr lang="en-US" dirty="0" err="1"/>
              <a:t>werkbaar</a:t>
            </a:r>
            <a:r>
              <a:rPr lang="en-US" dirty="0"/>
              <a:t> </a:t>
            </a:r>
            <a:r>
              <a:rPr lang="en-US" dirty="0" err="1"/>
              <a:t>maken</a:t>
            </a:r>
            <a:endParaRPr lang="en-US" dirty="0"/>
          </a:p>
          <a:p>
            <a:pPr lvl="1"/>
            <a:endParaRPr lang="en-US" dirty="0"/>
          </a:p>
          <a:p>
            <a:pPr marL="914354" lvl="1" indent="0">
              <a:buNone/>
            </a:pPr>
            <a:endParaRPr lang="en-US" dirty="0"/>
          </a:p>
          <a:p>
            <a:pPr marL="0" indent="0">
              <a:buNone/>
            </a:pPr>
            <a:r>
              <a:rPr lang="en-US" dirty="0" err="1"/>
              <a:t>Zorgt</a:t>
            </a:r>
            <a:r>
              <a:rPr lang="en-US" dirty="0"/>
              <a:t> er </a:t>
            </a:r>
            <a:r>
              <a:rPr lang="en-US" dirty="0" err="1"/>
              <a:t>voor</a:t>
            </a:r>
            <a:r>
              <a:rPr lang="en-US" dirty="0"/>
              <a:t> </a:t>
            </a:r>
            <a:r>
              <a:rPr lang="en-US" dirty="0" err="1"/>
              <a:t>dat</a:t>
            </a:r>
            <a:r>
              <a:rPr lang="en-US" dirty="0"/>
              <a:t> data met </a:t>
            </a:r>
            <a:r>
              <a:rPr lang="en-US" dirty="0" err="1"/>
              <a:t>elkaar</a:t>
            </a:r>
            <a:r>
              <a:rPr lang="en-US" dirty="0"/>
              <a:t>  </a:t>
            </a:r>
            <a:r>
              <a:rPr lang="en-US" dirty="0" err="1"/>
              <a:t>vergeleken</a:t>
            </a:r>
            <a:r>
              <a:rPr lang="en-US" dirty="0"/>
              <a:t> </a:t>
            </a:r>
            <a:r>
              <a:rPr lang="en-US" dirty="0" err="1"/>
              <a:t>kan</a:t>
            </a:r>
            <a:r>
              <a:rPr lang="en-US" dirty="0"/>
              <a:t> </a:t>
            </a:r>
            <a:r>
              <a:rPr lang="en-US" dirty="0" err="1"/>
              <a:t>worden</a:t>
            </a:r>
            <a:endParaRPr lang="en-US" dirty="0"/>
          </a:p>
        </p:txBody>
      </p:sp>
    </p:spTree>
    <p:extLst>
      <p:ext uri="{BB962C8B-B14F-4D97-AF65-F5344CB8AC3E}">
        <p14:creationId xmlns:p14="http://schemas.microsoft.com/office/powerpoint/2010/main" val="18054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5" name="Title 4">
            <a:extLst>
              <a:ext uri="{FF2B5EF4-FFF2-40B4-BE49-F238E27FC236}">
                <a16:creationId xmlns:a16="http://schemas.microsoft.com/office/drawing/2014/main" id="{76870EB5-2F06-4619-84BC-4909A1AD1A59}"/>
              </a:ext>
            </a:extLst>
          </p:cNvPr>
          <p:cNvSpPr>
            <a:spLocks noGrp="1"/>
          </p:cNvSpPr>
          <p:nvPr>
            <p:ph type="title"/>
          </p:nvPr>
        </p:nvSpPr>
        <p:spPr/>
        <p:txBody>
          <a:bodyPr/>
          <a:lstStyle/>
          <a:p>
            <a:r>
              <a:rPr lang="en-US" err="1"/>
              <a:t>Niet</a:t>
            </a:r>
            <a:r>
              <a:rPr lang="en-US"/>
              <a:t> </a:t>
            </a:r>
            <a:r>
              <a:rPr lang="en-US" err="1"/>
              <a:t>alleen</a:t>
            </a:r>
            <a:r>
              <a:rPr lang="en-US"/>
              <a:t> in de </a:t>
            </a:r>
            <a:r>
              <a:rPr lang="en-US" err="1"/>
              <a:t>supermarkt</a:t>
            </a:r>
            <a:r>
              <a:rPr lang="en-US"/>
              <a:t>…</a:t>
            </a:r>
          </a:p>
        </p:txBody>
      </p:sp>
      <p:pic>
        <p:nvPicPr>
          <p:cNvPr id="9" name="Picture 2">
            <a:extLst>
              <a:ext uri="{FF2B5EF4-FFF2-40B4-BE49-F238E27FC236}">
                <a16:creationId xmlns:a16="http://schemas.microsoft.com/office/drawing/2014/main" id="{9EECE362-6052-41B5-B307-0DD035A2D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3944149"/>
            <a:ext cx="5769251" cy="38473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61C0994-9C81-434D-9E8F-D8833DBA37D0}"/>
              </a:ext>
            </a:extLst>
          </p:cNvPr>
          <p:cNvPicPr>
            <a:picLocks noChangeAspect="1"/>
          </p:cNvPicPr>
          <p:nvPr/>
        </p:nvPicPr>
        <p:blipFill>
          <a:blip r:embed="rId3"/>
          <a:stretch>
            <a:fillRect/>
          </a:stretch>
        </p:blipFill>
        <p:spPr>
          <a:xfrm>
            <a:off x="12555019" y="3944149"/>
            <a:ext cx="3190633" cy="3847301"/>
          </a:xfrm>
          <a:prstGeom prst="rect">
            <a:avLst/>
          </a:prstGeom>
        </p:spPr>
      </p:pic>
      <p:pic>
        <p:nvPicPr>
          <p:cNvPr id="1028" name="Picture 4" descr="Wetenschappelijk onderzoek - Hoogspecialistisch Centrum voor Hersenletsel  en Neuropsychiatrie GGZ Oost Brabant | NAH | hersenletsel revalidatie,  hersenletsel zorginstelling Brabant, nah zorg, nah revalidatie, nah  zorginstelling Brabant | Boekel | NAH">
            <a:extLst>
              <a:ext uri="{FF2B5EF4-FFF2-40B4-BE49-F238E27FC236}">
                <a16:creationId xmlns:a16="http://schemas.microsoft.com/office/drawing/2014/main" id="{C2D77548-7C19-4789-9B7A-494171A98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0719" y="3944148"/>
            <a:ext cx="3847301" cy="38473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56622038-76F6-4B4D-A72E-7D87502EB599}"/>
              </a:ext>
            </a:extLst>
          </p:cNvPr>
          <p:cNvSpPr txBox="1">
            <a:spLocks/>
          </p:cNvSpPr>
          <p:nvPr/>
        </p:nvSpPr>
        <p:spPr>
          <a:xfrm>
            <a:off x="5600700" y="9515664"/>
            <a:ext cx="12897644" cy="2018582"/>
          </a:xfrm>
          <a:prstGeom prst="rect">
            <a:avLst/>
          </a:prstGeom>
        </p:spPr>
        <p:txBody>
          <a:bodyPr vert="horz" lIns="91440" tIns="45720" rIns="91440" bIns="45720" rtlCol="0">
            <a:normAutofit/>
          </a:bodyPr>
          <a:lstStyle>
            <a:lvl1pPr marL="457177" indent="-457177" algn="l" defTabSz="1828709" rtl="0" eaLnBrk="1" latinLnBrk="0" hangingPunct="1">
              <a:lnSpc>
                <a:spcPct val="90000"/>
              </a:lnSpc>
              <a:spcBef>
                <a:spcPts val="2000"/>
              </a:spcBef>
              <a:buClr>
                <a:srgbClr val="003769"/>
              </a:buClr>
              <a:buFont typeface="Arial" panose="020B0604020202020204" pitchFamily="34" charset="0"/>
              <a:buChar char="•"/>
              <a:defRPr sz="4800" b="0" i="0" kern="1200">
                <a:solidFill>
                  <a:schemeClr val="tx1"/>
                </a:solidFill>
                <a:latin typeface="Source Sans Pro" panose="020B0503030403020204" pitchFamily="34" charset="77"/>
                <a:ea typeface="+mn-ea"/>
                <a:cs typeface="+mn-cs"/>
              </a:defRPr>
            </a:lvl1pPr>
            <a:lvl2pPr marL="1371531"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2pPr>
            <a:lvl3pPr marL="2285886"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3pPr>
            <a:lvl4pPr marL="3200240"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4pPr>
            <a:lvl5pPr marL="4114594" indent="-457177" algn="l" defTabSz="1828709" rtl="0" eaLnBrk="1" latinLnBrk="0" hangingPunct="1">
              <a:lnSpc>
                <a:spcPct val="90000"/>
              </a:lnSpc>
              <a:spcBef>
                <a:spcPts val="1000"/>
              </a:spcBef>
              <a:buClr>
                <a:srgbClr val="003769"/>
              </a:buClr>
              <a:buFont typeface="Arial" panose="020B0604020202020204" pitchFamily="34" charset="0"/>
              <a:buChar char="•"/>
              <a:defRPr sz="4200" b="0" i="0" kern="1200">
                <a:solidFill>
                  <a:schemeClr val="tx1"/>
                </a:solidFill>
                <a:latin typeface="Source Sans Pro" panose="020B0503030403020204" pitchFamily="34"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a:t>Voor elke situatie: Wat heb je in handen?</a:t>
            </a:r>
            <a:endParaRPr lang="en-US"/>
          </a:p>
        </p:txBody>
      </p:sp>
      <p:pic>
        <p:nvPicPr>
          <p:cNvPr id="11" name="Picture 2" descr="onderzoek — Hart Amsterdammuseum">
            <a:extLst>
              <a:ext uri="{FF2B5EF4-FFF2-40B4-BE49-F238E27FC236}">
                <a16:creationId xmlns:a16="http://schemas.microsoft.com/office/drawing/2014/main" id="{C1ECF259-C82A-4560-8308-3DEC011C4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6367" y="9654226"/>
            <a:ext cx="7076046" cy="40883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2">
            <a:extLst>
              <a:ext uri="{FF2B5EF4-FFF2-40B4-BE49-F238E27FC236}">
                <a16:creationId xmlns:a16="http://schemas.microsoft.com/office/drawing/2014/main" id="{70475686-A3AD-4959-BBE9-A3FFE91BE2AB}"/>
              </a:ext>
            </a:extLst>
          </p:cNvPr>
          <p:cNvPicPr>
            <a:picLocks noChangeAspect="1"/>
          </p:cNvPicPr>
          <p:nvPr/>
        </p:nvPicPr>
        <p:blipFill>
          <a:blip r:embed="rId6"/>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7"/>
            <a:srcRect/>
            <a:tile tx="-5080000" ty="0" sx="100000" sy="100000" flip="none" algn="tl"/>
          </a:blipFill>
        </p:spPr>
      </p:pic>
    </p:spTree>
    <p:extLst>
      <p:ext uri="{BB962C8B-B14F-4D97-AF65-F5344CB8AC3E}">
        <p14:creationId xmlns:p14="http://schemas.microsoft.com/office/powerpoint/2010/main" val="288524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p:txBody>
          <a:bodyPr/>
          <a:lstStyle/>
          <a:p>
            <a:r>
              <a:rPr lang="nl-NL" dirty="0"/>
              <a:t>In deze workshop… </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a:xfrm>
            <a:off x="5600700" y="4057649"/>
            <a:ext cx="16931054" cy="8343901"/>
          </a:xfrm>
        </p:spPr>
        <p:txBody>
          <a:bodyPr/>
          <a:lstStyle/>
          <a:p>
            <a:r>
              <a:rPr lang="nl-NL" dirty="0"/>
              <a:t>Metadata wordt bij heel veel toepassingen gebruikt. In deze workshop…</a:t>
            </a:r>
          </a:p>
          <a:p>
            <a:endParaRPr lang="nl-NL" dirty="0"/>
          </a:p>
          <a:p>
            <a:r>
              <a:rPr lang="nl-NL" dirty="0"/>
              <a:t>De verschillende rollen omtrent metadata</a:t>
            </a:r>
          </a:p>
          <a:p>
            <a:r>
              <a:rPr lang="nl-NL" dirty="0"/>
              <a:t>Ondersteuning vanuit een andere rol</a:t>
            </a:r>
          </a:p>
          <a:p>
            <a:r>
              <a:rPr lang="nl-NL" dirty="0"/>
              <a:t>De wat, waar, wanneer en hoe van metadata</a:t>
            </a:r>
          </a:p>
          <a:p>
            <a:endParaRPr lang="nl-NL" dirty="0"/>
          </a:p>
          <a:p>
            <a:r>
              <a:rPr lang="nl-NL" dirty="0"/>
              <a:t>Goed onderzoek moet reproduceerbaar zijn, dus metadata!</a:t>
            </a:r>
          </a:p>
        </p:txBody>
      </p:sp>
      <p:sp>
        <p:nvSpPr>
          <p:cNvPr id="8" name="Title 4">
            <a:extLst>
              <a:ext uri="{FF2B5EF4-FFF2-40B4-BE49-F238E27FC236}">
                <a16:creationId xmlns:a16="http://schemas.microsoft.com/office/drawing/2014/main" id="{2B9CF04F-A57D-4C19-AED8-C676874F8DFB}"/>
              </a:ext>
            </a:extLst>
          </p:cNvPr>
          <p:cNvSpPr txBox="1">
            <a:spLocks/>
          </p:cNvSpPr>
          <p:nvPr/>
        </p:nvSpPr>
        <p:spPr>
          <a:xfrm>
            <a:off x="8629650" y="11012023"/>
            <a:ext cx="15514528" cy="1538549"/>
          </a:xfrm>
          <a:prstGeom prst="rect">
            <a:avLst/>
          </a:prstGeom>
        </p:spPr>
        <p:txBody>
          <a:bodyPr vert="horz" lIns="91440" tIns="45720" rIns="91440" bIns="45720" rtlCol="0" anchor="b">
            <a:normAutofit fontScale="92500"/>
          </a:bodyPr>
          <a:lstStyle>
            <a:lvl1pPr algn="l" defTabSz="1828709" rtl="0" eaLnBrk="1" latinLnBrk="0" hangingPunct="1">
              <a:lnSpc>
                <a:spcPct val="90000"/>
              </a:lnSpc>
              <a:spcBef>
                <a:spcPct val="0"/>
              </a:spcBef>
              <a:buNone/>
              <a:defRPr sz="8000" b="0" i="0" kern="120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stStyle>
          <a:p>
            <a:r>
              <a:rPr lang="nl-NL" dirty="0"/>
              <a:t>…zetten we onze blik in dezelfde richting</a:t>
            </a:r>
            <a:endParaRPr lang="en-US" dirty="0"/>
          </a:p>
        </p:txBody>
      </p:sp>
    </p:spTree>
    <p:extLst>
      <p:ext uri="{BB962C8B-B14F-4D97-AF65-F5344CB8AC3E}">
        <p14:creationId xmlns:p14="http://schemas.microsoft.com/office/powerpoint/2010/main" val="363770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p:txBody>
          <a:bodyPr/>
          <a:lstStyle/>
          <a:p>
            <a:r>
              <a:rPr lang="nl-NL" dirty="0"/>
              <a:t>Hoe het begon…</a:t>
            </a:r>
          </a:p>
        </p:txBody>
      </p:sp>
      <p:sp>
        <p:nvSpPr>
          <p:cNvPr id="4" name="Tijdelijke aanduiding voor inhoud 3">
            <a:extLst>
              <a:ext uri="{FF2B5EF4-FFF2-40B4-BE49-F238E27FC236}">
                <a16:creationId xmlns:a16="http://schemas.microsoft.com/office/drawing/2014/main" id="{F220DEB8-B435-1445-964F-895447A0D611}"/>
              </a:ext>
            </a:extLst>
          </p:cNvPr>
          <p:cNvSpPr>
            <a:spLocks noGrp="1"/>
          </p:cNvSpPr>
          <p:nvPr>
            <p:ph idx="1"/>
          </p:nvPr>
        </p:nvSpPr>
        <p:spPr>
          <a:xfrm>
            <a:off x="11459489" y="6443661"/>
            <a:ext cx="11134914" cy="8343901"/>
          </a:xfrm>
        </p:spPr>
        <p:txBody>
          <a:bodyPr/>
          <a:lstStyle/>
          <a:p>
            <a:r>
              <a:rPr lang="nl-NL" dirty="0"/>
              <a:t>Wat als de Egyptenaren hun metadata op orde hadden…</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pic>
        <p:nvPicPr>
          <p:cNvPr id="1026" name="Picture 2" descr="Egyptische hiërogliefen - Wikikids">
            <a:extLst>
              <a:ext uri="{FF2B5EF4-FFF2-40B4-BE49-F238E27FC236}">
                <a16:creationId xmlns:a16="http://schemas.microsoft.com/office/drawing/2014/main" id="{B35CFECB-08D6-44AA-8335-6DA5D865F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029810"/>
            <a:ext cx="4804514" cy="687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02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p:txBody>
          <a:bodyPr/>
          <a:lstStyle/>
          <a:p>
            <a:r>
              <a:rPr lang="nl-NL" dirty="0"/>
              <a:t>The </a:t>
            </a:r>
            <a:r>
              <a:rPr lang="nl-NL" dirty="0" err="1"/>
              <a:t>great</a:t>
            </a:r>
            <a:r>
              <a:rPr lang="nl-NL" dirty="0"/>
              <a:t> </a:t>
            </a:r>
            <a:r>
              <a:rPr lang="nl-NL" dirty="0" err="1"/>
              <a:t>library</a:t>
            </a:r>
            <a:r>
              <a:rPr lang="nl-NL" dirty="0"/>
              <a:t> of Alexandria</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p:txBody>
          <a:bodyPr>
            <a:normAutofit lnSpcReduction="10000"/>
          </a:bodyPr>
          <a:lstStyle/>
          <a:p>
            <a:r>
              <a:rPr lang="nl-NL" dirty="0"/>
              <a:t>200 BC</a:t>
            </a:r>
          </a:p>
          <a:p>
            <a:r>
              <a:rPr lang="nl-NL" dirty="0"/>
              <a:t>Een </a:t>
            </a:r>
            <a:r>
              <a:rPr lang="nl-NL" i="1" dirty="0"/>
              <a:t>tag</a:t>
            </a:r>
            <a:r>
              <a:rPr lang="nl-NL" dirty="0"/>
              <a:t> aan elke rol papier</a:t>
            </a:r>
          </a:p>
          <a:p>
            <a:pPr lvl="1"/>
            <a:r>
              <a:rPr lang="nl-NL" dirty="0"/>
              <a:t>Titel</a:t>
            </a:r>
          </a:p>
          <a:p>
            <a:pPr lvl="1"/>
            <a:r>
              <a:rPr lang="nl-NL" dirty="0"/>
              <a:t>Onderwerp</a:t>
            </a:r>
          </a:p>
          <a:p>
            <a:pPr lvl="1"/>
            <a:r>
              <a:rPr lang="nl-NL" dirty="0"/>
              <a:t>Auteur</a:t>
            </a:r>
          </a:p>
          <a:p>
            <a:pPr lvl="1"/>
            <a:endParaRPr lang="nl-NL" dirty="0"/>
          </a:p>
          <a:p>
            <a:r>
              <a:rPr lang="nl-NL" dirty="0"/>
              <a:t>Functie van metadata</a:t>
            </a:r>
          </a:p>
          <a:p>
            <a:endParaRPr lang="nl-NL" dirty="0"/>
          </a:p>
          <a:p>
            <a:r>
              <a:rPr lang="nl-NL" i="1" dirty="0"/>
              <a:t>‘Metadata zijn gegevens die de karakteristieken van bepaalde gegevens beschrijven. Het zijn dus eigenlijk data over data.’</a:t>
            </a:r>
          </a:p>
        </p:txBody>
      </p:sp>
      <p:pic>
        <p:nvPicPr>
          <p:cNvPr id="2050" name="Picture 2" descr="Library of Alexandria - Wikipedia">
            <a:extLst>
              <a:ext uri="{FF2B5EF4-FFF2-40B4-BE49-F238E27FC236}">
                <a16:creationId xmlns:a16="http://schemas.microsoft.com/office/drawing/2014/main" id="{54E2D4E3-A30A-48B6-BCD6-2998C4500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9990" y="4057649"/>
            <a:ext cx="5422029" cy="551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14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D138432-0BB2-8841-88C8-532643893EA9}"/>
              </a:ext>
            </a:extLst>
          </p:cNvPr>
          <p:cNvSpPr>
            <a:spLocks noGrp="1"/>
          </p:cNvSpPr>
          <p:nvPr>
            <p:ph type="pic" sz="quarter" idx="10"/>
          </p:nvPr>
        </p:nvSpPr>
        <p:spPr/>
      </p:sp>
      <p:sp>
        <p:nvSpPr>
          <p:cNvPr id="3" name="Titel 2">
            <a:extLst>
              <a:ext uri="{FF2B5EF4-FFF2-40B4-BE49-F238E27FC236}">
                <a16:creationId xmlns:a16="http://schemas.microsoft.com/office/drawing/2014/main" id="{6E68EE2D-D9B7-2949-900C-FAD7061D7F44}"/>
              </a:ext>
            </a:extLst>
          </p:cNvPr>
          <p:cNvSpPr>
            <a:spLocks noGrp="1"/>
          </p:cNvSpPr>
          <p:nvPr>
            <p:ph type="title"/>
          </p:nvPr>
        </p:nvSpPr>
        <p:spPr/>
        <p:txBody>
          <a:bodyPr/>
          <a:lstStyle/>
          <a:p>
            <a:r>
              <a:rPr lang="nl-NL" dirty="0"/>
              <a:t>Metadata in het computertijdperk…</a:t>
            </a:r>
          </a:p>
        </p:txBody>
      </p:sp>
      <p:pic>
        <p:nvPicPr>
          <p:cNvPr id="5" name="Picture Placeholder 2" descr="A picture containing text, electronics, circuit&#10;&#10;Description automatically generated">
            <a:extLst>
              <a:ext uri="{FF2B5EF4-FFF2-40B4-BE49-F238E27FC236}">
                <a16:creationId xmlns:a16="http://schemas.microsoft.com/office/drawing/2014/main" id="{73CB98AF-4F01-4B20-9532-5619D9E92DBD}"/>
              </a:ext>
            </a:extLst>
          </p:cNvPr>
          <p:cNvPicPr>
            <a:picLocks noChangeAspect="1"/>
          </p:cNvPicPr>
          <p:nvPr/>
        </p:nvPicPr>
        <p:blipFill>
          <a:blip r:embed="rId3"/>
          <a:srcRect l="38827" r="38827"/>
          <a:stretch>
            <a:fillRect/>
          </a:stretch>
        </p:blipFill>
        <p:spPr>
          <a:xfrm>
            <a:off x="0" y="0"/>
            <a:ext cx="4319588" cy="12887323"/>
          </a:xfrm>
          <a:custGeom>
            <a:avLst/>
            <a:gdLst>
              <a:gd name="connsiteX0" fmla="*/ 0 w 4319588"/>
              <a:gd name="connsiteY0" fmla="*/ 0 h 12887323"/>
              <a:gd name="connsiteX1" fmla="*/ 4319588 w 4319588"/>
              <a:gd name="connsiteY1" fmla="*/ 0 h 12887323"/>
              <a:gd name="connsiteX2" fmla="*/ 4319588 w 4319588"/>
              <a:gd name="connsiteY2" fmla="*/ 11462513 h 12887323"/>
              <a:gd name="connsiteX3" fmla="*/ 2894778 w 4319588"/>
              <a:gd name="connsiteY3" fmla="*/ 12887323 h 12887323"/>
              <a:gd name="connsiteX4" fmla="*/ 0 w 4319588"/>
              <a:gd name="connsiteY4" fmla="*/ 12887323 h 128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9588" h="12887323">
                <a:moveTo>
                  <a:pt x="0" y="0"/>
                </a:moveTo>
                <a:lnTo>
                  <a:pt x="4319588" y="0"/>
                </a:lnTo>
                <a:lnTo>
                  <a:pt x="4319588" y="11462513"/>
                </a:lnTo>
                <a:cubicBezTo>
                  <a:pt x="4319588" y="12249414"/>
                  <a:pt x="3681679" y="12887323"/>
                  <a:pt x="2894778" y="12887323"/>
                </a:cubicBezTo>
                <a:lnTo>
                  <a:pt x="0" y="12887323"/>
                </a:lnTo>
                <a:close/>
              </a:path>
            </a:pathLst>
          </a:custGeom>
          <a:blipFill dpi="0" rotWithShape="1">
            <a:blip r:embed="rId4"/>
            <a:srcRect/>
            <a:tile tx="-5080000" ty="0" sx="100000" sy="100000" flip="none" algn="tl"/>
          </a:blipFill>
        </p:spPr>
      </p:pic>
      <p:sp>
        <p:nvSpPr>
          <p:cNvPr id="6" name="Content Placeholder 5">
            <a:extLst>
              <a:ext uri="{FF2B5EF4-FFF2-40B4-BE49-F238E27FC236}">
                <a16:creationId xmlns:a16="http://schemas.microsoft.com/office/drawing/2014/main" id="{0EC4D5DD-CD6B-41B3-8562-4A2596F00104}"/>
              </a:ext>
            </a:extLst>
          </p:cNvPr>
          <p:cNvSpPr>
            <a:spLocks noGrp="1"/>
          </p:cNvSpPr>
          <p:nvPr>
            <p:ph idx="1"/>
          </p:nvPr>
        </p:nvSpPr>
        <p:spPr>
          <a:xfrm>
            <a:off x="5600700" y="4057649"/>
            <a:ext cx="16931054" cy="8343901"/>
          </a:xfrm>
        </p:spPr>
        <p:txBody>
          <a:bodyPr/>
          <a:lstStyle/>
          <a:p>
            <a:r>
              <a:rPr lang="nl-NL" dirty="0"/>
              <a:t>1946: </a:t>
            </a:r>
            <a:r>
              <a:rPr lang="en-US" b="0" i="0" dirty="0">
                <a:solidFill>
                  <a:srgbClr val="333333"/>
                </a:solidFill>
                <a:effectLst/>
                <a:latin typeface="MetaWebPro"/>
              </a:rPr>
              <a:t>'International Organization for Standardization’ </a:t>
            </a:r>
            <a:r>
              <a:rPr lang="en-US" b="0" i="0" dirty="0" err="1">
                <a:solidFill>
                  <a:srgbClr val="333333"/>
                </a:solidFill>
                <a:effectLst/>
                <a:latin typeface="MetaWebPro"/>
              </a:rPr>
              <a:t>opgericht</a:t>
            </a:r>
            <a:endParaRPr lang="nl-NL" dirty="0"/>
          </a:p>
          <a:p>
            <a:r>
              <a:rPr lang="nl-NL" dirty="0"/>
              <a:t>1967: Metadata voor het eerst benoemd in computersystemen</a:t>
            </a:r>
          </a:p>
          <a:p>
            <a:r>
              <a:rPr lang="nl-NL" dirty="0"/>
              <a:t>1979: De eerste standaarden voor bv foto’s</a:t>
            </a:r>
          </a:p>
          <a:p>
            <a:endParaRPr lang="nl-NL" dirty="0"/>
          </a:p>
          <a:p>
            <a:r>
              <a:rPr lang="en-US" i="1" dirty="0">
                <a:solidFill>
                  <a:srgbClr val="404040"/>
                </a:solidFill>
                <a:latin typeface="Roboto" panose="02000000000000000000" pitchFamily="2" charset="0"/>
              </a:rPr>
              <a:t>The</a:t>
            </a:r>
            <a:r>
              <a:rPr lang="en-US" b="0" i="1" dirty="0">
                <a:solidFill>
                  <a:srgbClr val="404040"/>
                </a:solidFill>
                <a:effectLst/>
                <a:latin typeface="Roboto" panose="02000000000000000000" pitchFamily="2" charset="0"/>
              </a:rPr>
              <a:t> primary goal of metadata </a:t>
            </a:r>
            <a:r>
              <a:rPr lang="en-US" i="1" dirty="0">
                <a:solidFill>
                  <a:srgbClr val="404040"/>
                </a:solidFill>
                <a:latin typeface="Roboto" panose="02000000000000000000" pitchFamily="2" charset="0"/>
              </a:rPr>
              <a:t>was</a:t>
            </a:r>
            <a:r>
              <a:rPr lang="en-US" b="0" i="1" dirty="0">
                <a:solidFill>
                  <a:srgbClr val="404040"/>
                </a:solidFill>
                <a:effectLst/>
                <a:latin typeface="Roboto" panose="02000000000000000000" pitchFamily="2" charset="0"/>
              </a:rPr>
              <a:t> to assist researchers in finding relevant information and discovering resources. </a:t>
            </a:r>
          </a:p>
          <a:p>
            <a:endParaRPr lang="nl-NL" b="0" i="1" dirty="0">
              <a:solidFill>
                <a:srgbClr val="404040"/>
              </a:solidFill>
              <a:effectLst/>
              <a:latin typeface="Roboto" panose="02000000000000000000" pitchFamily="2" charset="0"/>
            </a:endParaRPr>
          </a:p>
          <a:p>
            <a:r>
              <a:rPr lang="nl-NL" b="0" dirty="0">
                <a:solidFill>
                  <a:srgbClr val="404040"/>
                </a:solidFill>
                <a:effectLst/>
                <a:latin typeface="Roboto" panose="02000000000000000000" pitchFamily="2" charset="0"/>
              </a:rPr>
              <a:t>Is het doel van metadata veranderd? </a:t>
            </a:r>
            <a:endParaRPr lang="en-US" b="0" dirty="0">
              <a:solidFill>
                <a:srgbClr val="404040"/>
              </a:solidFill>
              <a:effectLst/>
              <a:latin typeface="Roboto" panose="02000000000000000000" pitchFamily="2" charset="0"/>
            </a:endParaRPr>
          </a:p>
        </p:txBody>
      </p:sp>
    </p:spTree>
    <p:extLst>
      <p:ext uri="{BB962C8B-B14F-4D97-AF65-F5344CB8AC3E}">
        <p14:creationId xmlns:p14="http://schemas.microsoft.com/office/powerpoint/2010/main" val="76844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AS thema - blauw">
  <a:themeElements>
    <a:clrScheme name="HAS Hogeschool kleurpalet">
      <a:dk1>
        <a:srgbClr val="232324"/>
      </a:dk1>
      <a:lt1>
        <a:srgbClr val="FFFFFF"/>
      </a:lt1>
      <a:dk2>
        <a:srgbClr val="007BBF"/>
      </a:dk2>
      <a:lt2>
        <a:srgbClr val="01ABC3"/>
      </a:lt2>
      <a:accent1>
        <a:srgbClr val="97C00E"/>
      </a:accent1>
      <a:accent2>
        <a:srgbClr val="5F6061"/>
      </a:accent2>
      <a:accent3>
        <a:srgbClr val="00B588"/>
      </a:accent3>
      <a:accent4>
        <a:srgbClr val="024730"/>
      </a:accent4>
      <a:accent5>
        <a:srgbClr val="DCF0FA"/>
      </a:accent5>
      <a:accent6>
        <a:srgbClr val="E6F0C3"/>
      </a:accent6>
      <a:hlink>
        <a:srgbClr val="00506E"/>
      </a:hlink>
      <a:folHlink>
        <a:srgbClr val="285F37"/>
      </a:folHlink>
    </a:clrScheme>
    <a:fontScheme name="HAS fontset">
      <a:majorFont>
        <a:latin typeface="Franklin Gothic Demi Con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F9D3C20-D4DA-42AA-AAFF-AE8EA16D73F9}" vid="{B007A82B-32CB-411F-98AA-1AB6F37BC341}"/>
    </a:ext>
  </a:extLst>
</a:theme>
</file>

<file path=ppt/theme/theme2.xml><?xml version="1.0" encoding="utf-8"?>
<a:theme xmlns:a="http://schemas.openxmlformats.org/drawingml/2006/main" name="HAS thema - groen">
  <a:themeElements>
    <a:clrScheme name="HAS Hogeschool 2020">
      <a:dk1>
        <a:srgbClr val="232324"/>
      </a:dk1>
      <a:lt1>
        <a:srgbClr val="FFFFFF"/>
      </a:lt1>
      <a:dk2>
        <a:srgbClr val="007BBF"/>
      </a:dk2>
      <a:lt2>
        <a:srgbClr val="01ABC3"/>
      </a:lt2>
      <a:accent1>
        <a:srgbClr val="97C00E"/>
      </a:accent1>
      <a:accent2>
        <a:srgbClr val="5F6061"/>
      </a:accent2>
      <a:accent3>
        <a:srgbClr val="02462F"/>
      </a:accent3>
      <a:accent4>
        <a:srgbClr val="DCEBD7"/>
      </a:accent4>
      <a:accent5>
        <a:srgbClr val="DCF0FA"/>
      </a:accent5>
      <a:accent6>
        <a:srgbClr val="E6F0C3"/>
      </a:accent6>
      <a:hlink>
        <a:srgbClr val="00506E"/>
      </a:hlink>
      <a:folHlink>
        <a:srgbClr val="285F37"/>
      </a:folHlink>
    </a:clrScheme>
    <a:fontScheme name="HAS fontset">
      <a:majorFont>
        <a:latin typeface="Franklin Gothic Demi Con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F9D3C20-D4DA-42AA-AAFF-AE8EA16D73F9}" vid="{61BE5447-23A2-4E98-A09A-6EE9606D5CCD}"/>
    </a:ext>
  </a:extLst>
</a:theme>
</file>

<file path=ppt/theme/theme3.xml><?xml version="1.0" encoding="utf-8"?>
<a:theme xmlns:a="http://schemas.openxmlformats.org/drawingml/2006/main" name="HAS thema - neutraal">
  <a:themeElements>
    <a:clrScheme name="HAS Hogeschool kleurpalet">
      <a:dk1>
        <a:srgbClr val="232324"/>
      </a:dk1>
      <a:lt1>
        <a:srgbClr val="FFFFFF"/>
      </a:lt1>
      <a:dk2>
        <a:srgbClr val="007BBF"/>
      </a:dk2>
      <a:lt2>
        <a:srgbClr val="01ABC3"/>
      </a:lt2>
      <a:accent1>
        <a:srgbClr val="97C00E"/>
      </a:accent1>
      <a:accent2>
        <a:srgbClr val="5F6061"/>
      </a:accent2>
      <a:accent3>
        <a:srgbClr val="00B588"/>
      </a:accent3>
      <a:accent4>
        <a:srgbClr val="024730"/>
      </a:accent4>
      <a:accent5>
        <a:srgbClr val="DCF0FA"/>
      </a:accent5>
      <a:accent6>
        <a:srgbClr val="E6F0C3"/>
      </a:accent6>
      <a:hlink>
        <a:srgbClr val="00506E"/>
      </a:hlink>
      <a:folHlink>
        <a:srgbClr val="285F37"/>
      </a:folHlink>
    </a:clrScheme>
    <a:fontScheme name="HAS fontset">
      <a:majorFont>
        <a:latin typeface="Franklin Gothic Demi Con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F9D3C20-D4DA-42AA-AAFF-AE8EA16D73F9}" vid="{D701112F-57F9-41CA-AC6B-C1F7312D4C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44A465DFDABF4A8F7D20F236D18BE2" ma:contentTypeVersion="23" ma:contentTypeDescription="Een nieuw document maken." ma:contentTypeScope="" ma:versionID="e8b2f89ebb88049c8329b77c7339ed56">
  <xsd:schema xmlns:xsd="http://www.w3.org/2001/XMLSchema" xmlns:xs="http://www.w3.org/2001/XMLSchema" xmlns:p="http://schemas.microsoft.com/office/2006/metadata/properties" xmlns:ns2="f1ac8a77-ae20-4f7e-935e-f86ebcf87f00" xmlns:ns3="a28ae391-c1cc-46de-86ba-93ce87273de6" targetNamespace="http://schemas.microsoft.com/office/2006/metadata/properties" ma:root="true" ma:fieldsID="fd1695bad294102b7a13b6de92021cdf" ns2:_="" ns3:_="">
    <xsd:import namespace="f1ac8a77-ae20-4f7e-935e-f86ebcf87f00"/>
    <xsd:import namespace="a28ae391-c1cc-46de-86ba-93ce87273d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vergaderdatum" minOccurs="0"/>
                <xsd:element ref="ns2:Werkpakket" minOccurs="0"/>
                <xsd:element ref="ns2:Soort_x0020_document" minOccurs="0"/>
                <xsd:element ref="ns2:MediaLengthInSeconds" minOccurs="0"/>
                <xsd:element ref="ns3:SharedWithUsers" minOccurs="0"/>
                <xsd:element ref="ns3:SharedWithDetails" minOccurs="0"/>
                <xsd:element ref="ns2:lcf76f155ced4ddcb4097134ff3c332f" minOccurs="0"/>
                <xsd:element ref="ns3:TaxCatchAll" minOccurs="0"/>
                <xsd:element ref="ns2:Status_x0020_prodcut" minOccurs="0"/>
                <xsd:element ref="ns2:Vertrouwelijk" minOccurs="0"/>
                <xsd:element ref="ns2:Titel" minOccurs="0"/>
                <xsd:element ref="ns2:Versiebehe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c8a77-ae20-4f7e-935e-f86ebcf8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vergaderdatum" ma:index="18" nillable="true" ma:displayName="Vergaderdatum" ma:format="DateOnly" ma:internalName="vergaderdatum">
      <xsd:simpleType>
        <xsd:restriction base="dms:DateTime"/>
      </xsd:simpleType>
    </xsd:element>
    <xsd:element name="Werkpakket" ma:index="19" nillable="true" ma:displayName="Werkpakket" ma:format="Dropdown" ma:internalName="Werkpakket">
      <xsd:simpleType>
        <xsd:restriction base="dms:Choice">
          <xsd:enumeration value="-- Vul het werkpakket in --"/>
          <xsd:enumeration value="1 Datastewardship"/>
          <xsd:enumeration value="2 FAIR data"/>
          <xsd:enumeration value="3 HUB"/>
          <xsd:enumeration value="4 DCST"/>
          <xsd:enumeration value="5 ICT"/>
          <xsd:enumeration value="6 Communicatie"/>
        </xsd:restriction>
      </xsd:simpleType>
    </xsd:element>
    <xsd:element name="Soort_x0020_document" ma:index="20" nillable="true" ma:displayName="Soort document" ma:format="Dropdown" ma:internalName="Soort_x0020_document">
      <xsd:simpleType>
        <xsd:union memberTypes="dms:Text">
          <xsd:simpleType>
            <xsd:restriction base="dms:Choice">
              <xsd:enumeration value="Adviesdocument"/>
              <xsd:enumeration value="Handleiding"/>
              <xsd:enumeration value="Trainingsmateriaal"/>
              <xsd:enumeration value="Presentatie"/>
            </xsd:restriction>
          </xsd:simpleType>
        </xsd:un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ea23b583-fc58-4aef-a739-6987dbfb3358" ma:termSetId="09814cd3-568e-fe90-9814-8d621ff8fb84" ma:anchorId="fba54fb3-c3e1-fe81-a776-ca4b69148c4d" ma:open="true" ma:isKeyword="false">
      <xsd:complexType>
        <xsd:sequence>
          <xsd:element ref="pc:Terms" minOccurs="0" maxOccurs="1"/>
        </xsd:sequence>
      </xsd:complexType>
    </xsd:element>
    <xsd:element name="Status_x0020_prodcut" ma:index="27" nillable="true" ma:displayName="Status product" ma:format="Dropdown" ma:internalName="Status_x0020_prodcut">
      <xsd:simpleType>
        <xsd:union memberTypes="dms:Text">
          <xsd:simpleType>
            <xsd:restriction base="dms:Choice">
              <xsd:enumeration value="Nog in ontwikkeling"/>
              <xsd:enumeration value="Concept - reviewfase"/>
              <xsd:enumeration value="Definitief - te publiceren extern"/>
            </xsd:restriction>
          </xsd:simpleType>
        </xsd:union>
      </xsd:simpleType>
    </xsd:element>
    <xsd:element name="Vertrouwelijk" ma:index="28" nillable="true" ma:displayName="Vertrouwelijk" ma:format="Dropdown" ma:internalName="Vertrouwelijk">
      <xsd:simpleType>
        <xsd:union memberTypes="dms:Text">
          <xsd:simpleType>
            <xsd:restriction base="dms:Choice">
              <xsd:enumeration value="Ja"/>
              <xsd:enumeration value="Nee"/>
              <xsd:enumeration value="Keuze 3"/>
            </xsd:restriction>
          </xsd:simpleType>
        </xsd:union>
      </xsd:simpleType>
    </xsd:element>
    <xsd:element name="Titel" ma:index="29" nillable="true" ma:displayName="Titel " ma:format="Dropdown" ma:internalName="Titel">
      <xsd:simpleType>
        <xsd:restriction base="dms:Text">
          <xsd:maxLength value="255"/>
        </xsd:restriction>
      </xsd:simpleType>
    </xsd:element>
    <xsd:element name="Versiebeheer" ma:index="30" nillable="true" ma:displayName="Versiebeheer" ma:format="Dropdown" ma:internalName="Versiebehe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8ae391-c1cc-46de-86ba-93ce87273de6" elementFormDefault="qualified">
    <xsd:import namespace="http://schemas.microsoft.com/office/2006/documentManagement/types"/>
    <xsd:import namespace="http://schemas.microsoft.com/office/infopath/2007/PartnerControls"/>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element name="TaxCatchAll" ma:index="26" nillable="true" ma:displayName="Taxonomy Catch All Column" ma:hidden="true" ma:list="{d14f9be5-76e6-4b7e-9a76-c0a25918ece1}" ma:internalName="TaxCatchAll" ma:showField="CatchAllData" ma:web="a28ae391-c1cc-46de-86ba-93ce87273d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28ae391-c1cc-46de-86ba-93ce87273de6" xsi:nil="true"/>
    <vergaderdatum xmlns="f1ac8a77-ae20-4f7e-935e-f86ebcf87f00" xsi:nil="true"/>
    <Soort_x0020_document xmlns="f1ac8a77-ae20-4f7e-935e-f86ebcf87f00" xsi:nil="true"/>
    <Titel xmlns="f1ac8a77-ae20-4f7e-935e-f86ebcf87f00" xsi:nil="true"/>
    <Status_x0020_prodcut xmlns="f1ac8a77-ae20-4f7e-935e-f86ebcf87f00" xsi:nil="true"/>
    <Werkpakket xmlns="f1ac8a77-ae20-4f7e-935e-f86ebcf87f00" xsi:nil="true"/>
    <Vertrouwelijk xmlns="f1ac8a77-ae20-4f7e-935e-f86ebcf87f00" xsi:nil="true"/>
    <Versiebeheer xmlns="f1ac8a77-ae20-4f7e-935e-f86ebcf87f00" xsi:nil="true"/>
    <lcf76f155ced4ddcb4097134ff3c332f xmlns="f1ac8a77-ae20-4f7e-935e-f86ebcf87f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2FFB9D-D714-4D7F-8552-CB40A9E348CA}"/>
</file>

<file path=customXml/itemProps2.xml><?xml version="1.0" encoding="utf-8"?>
<ds:datastoreItem xmlns:ds="http://schemas.openxmlformats.org/officeDocument/2006/customXml" ds:itemID="{7628C0CD-77C1-46C8-AC47-22A2216721EE}">
  <ds:schemaRef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825870f3-f853-4725-b743-9f12a680ff0f"/>
    <ds:schemaRef ds:uri="http://schemas.microsoft.com/office/2006/metadata/properties"/>
  </ds:schemaRefs>
</ds:datastoreItem>
</file>

<file path=customXml/itemProps3.xml><?xml version="1.0" encoding="utf-8"?>
<ds:datastoreItem xmlns:ds="http://schemas.openxmlformats.org/officeDocument/2006/customXml" ds:itemID="{B201F9E6-B67B-415A-A0C5-7B1AC19D60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HAS corporate template Nederlands</Template>
  <TotalTime>9953</TotalTime>
  <Words>3172</Words>
  <Application>Microsoft Office PowerPoint</Application>
  <PresentationFormat>Custom</PresentationFormat>
  <Paragraphs>356</Paragraphs>
  <Slides>32</Slides>
  <Notes>29</Notes>
  <HiddenSlides>4</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Source Sans Pro Light</vt:lpstr>
      <vt:lpstr>Roboto Condensed</vt:lpstr>
      <vt:lpstr>Roboto</vt:lpstr>
      <vt:lpstr>Arial</vt:lpstr>
      <vt:lpstr>Calibri</vt:lpstr>
      <vt:lpstr>Source Sans Pro</vt:lpstr>
      <vt:lpstr>MetaWebPro</vt:lpstr>
      <vt:lpstr>HAS thema - blauw</vt:lpstr>
      <vt:lpstr>HAS thema - groen</vt:lpstr>
      <vt:lpstr>HAS thema - neutraal</vt:lpstr>
      <vt:lpstr>Handout workshop ‘een blik op metadata’</vt:lpstr>
      <vt:lpstr>Workshop ‘Een blik op metadata’</vt:lpstr>
      <vt:lpstr>Het blik in de supermarkt…</vt:lpstr>
      <vt:lpstr>Wat is dan metadata…</vt:lpstr>
      <vt:lpstr>Niet alleen in de supermarkt…</vt:lpstr>
      <vt:lpstr>In deze workshop… </vt:lpstr>
      <vt:lpstr>Hoe het begon…</vt:lpstr>
      <vt:lpstr>The great library of Alexandria</vt:lpstr>
      <vt:lpstr>Metadata in het computertijdperk…</vt:lpstr>
      <vt:lpstr>En nu dan…</vt:lpstr>
      <vt:lpstr>Wat wil jij uit deze workshop halen? </vt:lpstr>
      <vt:lpstr>De rol van de provider…</vt:lpstr>
      <vt:lpstr>De rol van de gebruiker…</vt:lpstr>
      <vt:lpstr>Aan de slag…</vt:lpstr>
      <vt:lpstr>Bespreken</vt:lpstr>
      <vt:lpstr>Rol van de onderzoeksondersteuner</vt:lpstr>
      <vt:lpstr>De onderzoeksondersteuner / datasteward</vt:lpstr>
      <vt:lpstr>Ondersteuner gedurende het proces</vt:lpstr>
      <vt:lpstr>Onderzoeksplan… en dan? </vt:lpstr>
      <vt:lpstr>Het Data Management Plan</vt:lpstr>
      <vt:lpstr>Opslaan van metadata</vt:lpstr>
      <vt:lpstr>Opslaan van metadata</vt:lpstr>
      <vt:lpstr>Opslaan van metadata</vt:lpstr>
      <vt:lpstr>Gebruik van repositories…</vt:lpstr>
      <vt:lpstr>Om over na te denken…</vt:lpstr>
      <vt:lpstr>Stelling: </vt:lpstr>
      <vt:lpstr>Om te bekijken…</vt:lpstr>
      <vt:lpstr>Resultaten onderzoek Surf-Pilot…</vt:lpstr>
      <vt:lpstr>Vragen?</vt:lpstr>
      <vt:lpstr>PowerPoint Presentation</vt:lpstr>
      <vt:lpstr>PowerPoint Presentation</vt:lpstr>
      <vt:lpstr>PowerPoint Presentation</vt:lpstr>
    </vt:vector>
  </TitlesOfParts>
  <Company>HAS Hogeschool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Voeg hier je eigen titel toe</dc:title>
  <dc:creator>Max de Visser</dc:creator>
  <cp:lastModifiedBy>Max de Visser</cp:lastModifiedBy>
  <cp:revision>1</cp:revision>
  <dcterms:created xsi:type="dcterms:W3CDTF">2022-03-11T14:18:05Z</dcterms:created>
  <dcterms:modified xsi:type="dcterms:W3CDTF">2022-06-03T11:33:31Z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0x0101003382D736F3E61C4188572F557B16C02F</vt:lpwstr>
  </property>
</Properties>
</file>